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5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7.xml" ContentType="application/vnd.openxmlformats-officedocument.theme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theme/theme8.xml" ContentType="application/vnd.openxmlformats-officedocument.theme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theme/theme9.xml" ContentType="application/vnd.openxmlformats-officedocument.theme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theme/theme10.xml" ContentType="application/vnd.openxmlformats-officedocument.theme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theme/theme11.xml" ContentType="application/vnd.openxmlformats-officedocument.theme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theme/theme12.xml" ContentType="application/vnd.openxmlformats-officedocument.theme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theme/theme13.xml" ContentType="application/vnd.openxmlformats-officedocument.theme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theme/theme14.xml" ContentType="application/vnd.openxmlformats-officedocument.theme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theme/theme15.xml" ContentType="application/vnd.openxmlformats-officedocument.theme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theme/theme16.xml" ContentType="application/vnd.openxmlformats-officedocument.theme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theme/theme17.xml" ContentType="application/vnd.openxmlformats-officedocument.theme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theme/theme18.xml" ContentType="application/vnd.openxmlformats-officedocument.theme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theme/theme19.xml" ContentType="application/vnd.openxmlformats-officedocument.theme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theme/theme20.xml" ContentType="application/vnd.openxmlformats-officedocument.theme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theme/theme21.xml" ContentType="application/vnd.openxmlformats-officedocument.theme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theme/theme22.xml" ContentType="application/vnd.openxmlformats-officedocument.theme+xml"/>
  <Override PartName="/ppt/theme/theme2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77" r:id="rId2"/>
    <p:sldMasterId id="2147483955" r:id="rId3"/>
    <p:sldMasterId id="2147483980" r:id="rId4"/>
    <p:sldMasterId id="2147483993" r:id="rId5"/>
    <p:sldMasterId id="2147484859" r:id="rId6"/>
    <p:sldMasterId id="2147484969" r:id="rId7"/>
    <p:sldMasterId id="2147484995" r:id="rId8"/>
    <p:sldMasterId id="2147485008" r:id="rId9"/>
    <p:sldMasterId id="2147485198" r:id="rId10"/>
    <p:sldMasterId id="2147485236" r:id="rId11"/>
    <p:sldMasterId id="2147485311" r:id="rId12"/>
    <p:sldMasterId id="2147485337" r:id="rId13"/>
    <p:sldMasterId id="2147485349" r:id="rId14"/>
    <p:sldMasterId id="2147485412" r:id="rId15"/>
    <p:sldMasterId id="2147485450" r:id="rId16"/>
    <p:sldMasterId id="2147485463" r:id="rId17"/>
    <p:sldMasterId id="2147485563" r:id="rId18"/>
    <p:sldMasterId id="2147485589" r:id="rId19"/>
    <p:sldMasterId id="2147485641" r:id="rId20"/>
    <p:sldMasterId id="2147485653" r:id="rId21"/>
    <p:sldMasterId id="2147485666" r:id="rId22"/>
  </p:sldMasterIdLst>
  <p:notesMasterIdLst>
    <p:notesMasterId r:id="rId64"/>
  </p:notesMasterIdLst>
  <p:sldIdLst>
    <p:sldId id="284" r:id="rId23"/>
    <p:sldId id="5694" r:id="rId24"/>
    <p:sldId id="5695" r:id="rId25"/>
    <p:sldId id="5696" r:id="rId26"/>
    <p:sldId id="5697" r:id="rId27"/>
    <p:sldId id="5698" r:id="rId28"/>
    <p:sldId id="5699" r:id="rId29"/>
    <p:sldId id="5700" r:id="rId30"/>
    <p:sldId id="5701" r:id="rId31"/>
    <p:sldId id="5702" r:id="rId32"/>
    <p:sldId id="5703" r:id="rId33"/>
    <p:sldId id="5704" r:id="rId34"/>
    <p:sldId id="5705" r:id="rId35"/>
    <p:sldId id="5706" r:id="rId36"/>
    <p:sldId id="5707" r:id="rId37"/>
    <p:sldId id="5708" r:id="rId38"/>
    <p:sldId id="5709" r:id="rId39"/>
    <p:sldId id="5710" r:id="rId40"/>
    <p:sldId id="5711" r:id="rId41"/>
    <p:sldId id="5712" r:id="rId42"/>
    <p:sldId id="5731" r:id="rId43"/>
    <p:sldId id="5732" r:id="rId44"/>
    <p:sldId id="5713" r:id="rId45"/>
    <p:sldId id="5714" r:id="rId46"/>
    <p:sldId id="5715" r:id="rId47"/>
    <p:sldId id="5716" r:id="rId48"/>
    <p:sldId id="998" r:id="rId49"/>
    <p:sldId id="975" r:id="rId50"/>
    <p:sldId id="976" r:id="rId51"/>
    <p:sldId id="1045" r:id="rId52"/>
    <p:sldId id="996" r:id="rId53"/>
    <p:sldId id="994" r:id="rId54"/>
    <p:sldId id="995" r:id="rId55"/>
    <p:sldId id="1041" r:id="rId56"/>
    <p:sldId id="1042" r:id="rId57"/>
    <p:sldId id="981" r:id="rId58"/>
    <p:sldId id="1044" r:id="rId59"/>
    <p:sldId id="1043" r:id="rId60"/>
    <p:sldId id="5735" r:id="rId61"/>
    <p:sldId id="947" r:id="rId62"/>
    <p:sldId id="5734" r:id="rId6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E3EFB"/>
    <a:srgbClr val="1D4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046"/>
    <p:restoredTop sz="94652"/>
  </p:normalViewPr>
  <p:slideViewPr>
    <p:cSldViewPr>
      <p:cViewPr varScale="1">
        <p:scale>
          <a:sx n="100" d="100"/>
          <a:sy n="100" d="100"/>
        </p:scale>
        <p:origin x="272" y="1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4.xml"/><Relationship Id="rId21" Type="http://schemas.openxmlformats.org/officeDocument/2006/relationships/slideMaster" Target="slideMasters/slideMaster21.xml"/><Relationship Id="rId34" Type="http://schemas.openxmlformats.org/officeDocument/2006/relationships/slide" Target="slides/slide12.xml"/><Relationship Id="rId42" Type="http://schemas.openxmlformats.org/officeDocument/2006/relationships/slide" Target="slides/slide20.xml"/><Relationship Id="rId47" Type="http://schemas.openxmlformats.org/officeDocument/2006/relationships/slide" Target="slides/slide25.xml"/><Relationship Id="rId50" Type="http://schemas.openxmlformats.org/officeDocument/2006/relationships/slide" Target="slides/slide28.xml"/><Relationship Id="rId55" Type="http://schemas.openxmlformats.org/officeDocument/2006/relationships/slide" Target="slides/slide33.xml"/><Relationship Id="rId63" Type="http://schemas.openxmlformats.org/officeDocument/2006/relationships/slide" Target="slides/slide41.xml"/><Relationship Id="rId68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" Target="slides/slide7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2.xml"/><Relationship Id="rId32" Type="http://schemas.openxmlformats.org/officeDocument/2006/relationships/slide" Target="slides/slide10.xml"/><Relationship Id="rId37" Type="http://schemas.openxmlformats.org/officeDocument/2006/relationships/slide" Target="slides/slide15.xml"/><Relationship Id="rId40" Type="http://schemas.openxmlformats.org/officeDocument/2006/relationships/slide" Target="slides/slide18.xml"/><Relationship Id="rId45" Type="http://schemas.openxmlformats.org/officeDocument/2006/relationships/slide" Target="slides/slide23.xml"/><Relationship Id="rId53" Type="http://schemas.openxmlformats.org/officeDocument/2006/relationships/slide" Target="slides/slide31.xml"/><Relationship Id="rId58" Type="http://schemas.openxmlformats.org/officeDocument/2006/relationships/slide" Target="slides/slide36.xml"/><Relationship Id="rId66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39.xml"/><Relationship Id="rId19" Type="http://schemas.openxmlformats.org/officeDocument/2006/relationships/slideMaster" Target="slideMasters/slideMaster1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" Target="slides/slide5.xml"/><Relationship Id="rId30" Type="http://schemas.openxmlformats.org/officeDocument/2006/relationships/slide" Target="slides/slide8.xml"/><Relationship Id="rId35" Type="http://schemas.openxmlformats.org/officeDocument/2006/relationships/slide" Target="slides/slide13.xml"/><Relationship Id="rId43" Type="http://schemas.openxmlformats.org/officeDocument/2006/relationships/slide" Target="slides/slide21.xml"/><Relationship Id="rId48" Type="http://schemas.openxmlformats.org/officeDocument/2006/relationships/slide" Target="slides/slide26.xml"/><Relationship Id="rId56" Type="http://schemas.openxmlformats.org/officeDocument/2006/relationships/slide" Target="slides/slide34.xml"/><Relationship Id="rId64" Type="http://schemas.openxmlformats.org/officeDocument/2006/relationships/notesMaster" Target="notesMasters/notesMaster1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29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3.xml"/><Relationship Id="rId33" Type="http://schemas.openxmlformats.org/officeDocument/2006/relationships/slide" Target="slides/slide11.xml"/><Relationship Id="rId38" Type="http://schemas.openxmlformats.org/officeDocument/2006/relationships/slide" Target="slides/slide16.xml"/><Relationship Id="rId46" Type="http://schemas.openxmlformats.org/officeDocument/2006/relationships/slide" Target="slides/slide24.xml"/><Relationship Id="rId59" Type="http://schemas.openxmlformats.org/officeDocument/2006/relationships/slide" Target="slides/slide37.xml"/><Relationship Id="rId67" Type="http://schemas.openxmlformats.org/officeDocument/2006/relationships/theme" Target="theme/theme1.xml"/><Relationship Id="rId20" Type="http://schemas.openxmlformats.org/officeDocument/2006/relationships/slideMaster" Target="slideMasters/slideMaster20.xml"/><Relationship Id="rId41" Type="http://schemas.openxmlformats.org/officeDocument/2006/relationships/slide" Target="slides/slide19.xml"/><Relationship Id="rId54" Type="http://schemas.openxmlformats.org/officeDocument/2006/relationships/slide" Target="slides/slide32.xml"/><Relationship Id="rId62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1.xml"/><Relationship Id="rId28" Type="http://schemas.openxmlformats.org/officeDocument/2006/relationships/slide" Target="slides/slide6.xml"/><Relationship Id="rId36" Type="http://schemas.openxmlformats.org/officeDocument/2006/relationships/slide" Target="slides/slide14.xml"/><Relationship Id="rId49" Type="http://schemas.openxmlformats.org/officeDocument/2006/relationships/slide" Target="slides/slide27.xml"/><Relationship Id="rId57" Type="http://schemas.openxmlformats.org/officeDocument/2006/relationships/slide" Target="slides/slide35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9.xml"/><Relationship Id="rId44" Type="http://schemas.openxmlformats.org/officeDocument/2006/relationships/slide" Target="slides/slide22.xml"/><Relationship Id="rId52" Type="http://schemas.openxmlformats.org/officeDocument/2006/relationships/slide" Target="slides/slide30.xml"/><Relationship Id="rId60" Type="http://schemas.openxmlformats.org/officeDocument/2006/relationships/slide" Target="slides/slide38.xml"/><Relationship Id="rId65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39" Type="http://schemas.openxmlformats.org/officeDocument/2006/relationships/slide" Target="slides/slide1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3DFFD09-4CDF-164B-89C4-35992E2E6EF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6C3243B-6B73-B44D-849C-0AAF8CDC1649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3E3950D-8371-8B4E-B94C-F6B4FED4248B}" type="datetime1">
              <a:rPr lang="en-US" altLang="en-US"/>
              <a:pPr>
                <a:defRPr/>
              </a:pPr>
              <a:t>2/21/20</a:t>
            </a:fld>
            <a:endParaRPr lang="en-US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298E94DD-1C25-644A-97C2-065A6632E0A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C46EA9EF-887D-024D-A981-C83723D2CFF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8CFF1E-1963-4E43-BD3F-22F8CB0641F2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4947558-60FF-FB47-B078-F2E83A7154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73CFECF0-CC82-6043-8453-FB2A729FF35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Rectangle 7">
            <a:extLst>
              <a:ext uri="{FF2B5EF4-FFF2-40B4-BE49-F238E27FC236}">
                <a16:creationId xmlns:a16="http://schemas.microsoft.com/office/drawing/2014/main" id="{7E4F6CE9-2979-DE45-9B3C-2CE44443491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DCE169AF-B4C9-8340-BA18-381651FC7628}" type="slidenum">
              <a:rPr lang="en-US" altLang="en-US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6498" name="Rectangle 2">
            <a:extLst>
              <a:ext uri="{FF2B5EF4-FFF2-40B4-BE49-F238E27FC236}">
                <a16:creationId xmlns:a16="http://schemas.microsoft.com/office/drawing/2014/main" id="{CF8A8CAD-72A0-FF4C-8E0A-4CF2EAEA98E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6499" name="Rectangle 3">
            <a:extLst>
              <a:ext uri="{FF2B5EF4-FFF2-40B4-BE49-F238E27FC236}">
                <a16:creationId xmlns:a16="http://schemas.microsoft.com/office/drawing/2014/main" id="{A3FB46DD-8D80-6048-8D04-B0170256B5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medium-content-sans-serif-font"/>
              </a:rPr>
              <a:t>The Wafer-Scale Engine is the most massive AI chip ever produced and packs a whopping 400,000 cores in a 46,225mm2 footprint.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7973AD7-D932-2641-9FAC-D90A34A34A63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charset="0"/>
              <a:ea typeface="ＭＳ Ｐゴシック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99798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5224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Rectangle 7">
            <a:extLst>
              <a:ext uri="{FF2B5EF4-FFF2-40B4-BE49-F238E27FC236}">
                <a16:creationId xmlns:a16="http://schemas.microsoft.com/office/drawing/2014/main" id="{7E4F6CE9-2979-DE45-9B3C-2CE44443491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1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CE169AF-B4C9-8340-BA18-381651FC7628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122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06498" name="Rectangle 2">
            <a:extLst>
              <a:ext uri="{FF2B5EF4-FFF2-40B4-BE49-F238E27FC236}">
                <a16:creationId xmlns:a16="http://schemas.microsoft.com/office/drawing/2014/main" id="{CF8A8CAD-72A0-FF4C-8E0A-4CF2EAEA98E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6499" name="Rectangle 3">
            <a:extLst>
              <a:ext uri="{FF2B5EF4-FFF2-40B4-BE49-F238E27FC236}">
                <a16:creationId xmlns:a16="http://schemas.microsoft.com/office/drawing/2014/main" id="{A3FB46DD-8D80-6048-8D04-B0170256B5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175440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8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themeOverride" Target="../theme/themeOverride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7212B94F-2E93-324A-8BFC-A115C5BD85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4360BA47-535F-F842-B6EF-564380949982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CB558792-AF13-7446-AECA-6D74BADD5DB9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A221BEC2-7270-254B-950B-9EE023A8DD5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5A3A1E7B-47FB-CD4C-830E-C332E9FB23C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A1DEE502-7B44-9F4E-8025-34DFB1C2D46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 smtClean="0"/>
            </a:lvl1pPr>
          </a:lstStyle>
          <a:p>
            <a:pPr>
              <a:defRPr/>
            </a:pPr>
            <a:fld id="{DB3B5E02-FE92-7548-9A44-A116ABF08A4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86986537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7D2EFCAC-D297-994C-A771-494FED06992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3467A851-5525-BE48-A985-A5D7AC7A80D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329A85-B5C6-064E-8062-78BAE87D618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58029958"/>
      </p:ext>
    </p:extLst>
  </p:cSld>
  <p:clrMapOvr>
    <a:masterClrMapping/>
  </p:clrMapOvr>
  <p:transition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90D90475-32E2-A646-B995-7DBED9DBCB2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8C7E298E-DB2C-674F-B64A-DEED2286ADA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260EF8A8-2352-A047-8A07-B120669237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37742688"/>
      </p:ext>
    </p:extLst>
  </p:cSld>
  <p:clrMapOvr>
    <a:masterClrMapping/>
  </p:clrMapOvr>
  <p:transition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6FBF7BDE-BCFE-C341-94CA-7F5E59289A8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3BEA912C-C8EB-6D4B-B9C9-DEF5FF25379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4D7AF467-E33B-7A42-8C91-F9E6EDF2EA4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0193463"/>
      </p:ext>
    </p:extLst>
  </p:cSld>
  <p:clrMapOvr>
    <a:masterClrMapping/>
  </p:clrMapOvr>
  <p:transition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C5BF643-FFCE-264C-AC1E-CF84B496B7E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3549B2BF-1917-DE41-A665-A522A93709F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744DC4D9-5CDB-F84E-B430-4CFB5FAC375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23309870"/>
      </p:ext>
    </p:extLst>
  </p:cSld>
  <p:clrMapOvr>
    <a:masterClrMapping/>
  </p:clrMapOvr>
  <p:transition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42DC5BA-8F5D-1C4C-9039-3C2C761F137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55237C7F-EE66-174F-B3FC-5616516B12B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ADE10405-2692-D54E-8C03-F4FAD6D03F9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77414154"/>
      </p:ext>
    </p:extLst>
  </p:cSld>
  <p:clrMapOvr>
    <a:masterClrMapping/>
  </p:clrMapOvr>
  <p:transition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B60D2F9-A5AD-2A42-8819-33D687993B6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4B23C399-268B-CF49-BFA5-4B3AD4B4557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2ADEDFE1-F79B-9940-B44D-287F4241EAB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8562448"/>
      </p:ext>
    </p:extLst>
  </p:cSld>
  <p:clrMapOvr>
    <a:masterClrMapping/>
  </p:clrMapOvr>
  <p:transition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06171313"/>
      </p:ext>
    </p:extLst>
  </p:cSld>
  <p:clrMapOvr>
    <a:masterClrMapping/>
  </p:clrMapOvr>
  <p:transition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78908817"/>
      </p:ext>
    </p:extLst>
  </p:cSld>
  <p:clrMapOvr>
    <a:masterClrMapping/>
  </p:clrMapOvr>
  <p:transition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85397813"/>
      </p:ext>
    </p:extLst>
  </p:cSld>
  <p:clrMapOvr>
    <a:masterClrMapping/>
  </p:clrMapOvr>
  <p:transition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8573364"/>
      </p:ext>
    </p:extLst>
  </p:cSld>
  <p:clrMapOvr>
    <a:masterClrMapping/>
  </p:clrMapOvr>
  <p:transition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1263063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C2FDD6F0-90B9-304A-8BBB-D9226CFD908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B628B41C-128C-AC4E-B4BF-FE86D815DFB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509C71-BC88-E749-A969-85FD812A37A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68328485"/>
      </p:ext>
    </p:extLst>
  </p:cSld>
  <p:clrMapOvr>
    <a:masterClrMapping/>
  </p:clrMapOvr>
  <p:transition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77122977"/>
      </p:ext>
    </p:extLst>
  </p:cSld>
  <p:clrMapOvr>
    <a:masterClrMapping/>
  </p:clrMapOvr>
  <p:transition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8428907"/>
      </p:ext>
    </p:extLst>
  </p:cSld>
  <p:clrMapOvr>
    <a:masterClrMapping/>
  </p:clrMapOvr>
  <p:transition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7917877"/>
      </p:ext>
    </p:extLst>
  </p:cSld>
  <p:clrMapOvr>
    <a:masterClrMapping/>
  </p:clrMapOvr>
  <p:transition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59514214"/>
      </p:ext>
    </p:extLst>
  </p:cSld>
  <p:clrMapOvr>
    <a:masterClrMapping/>
  </p:clrMapOvr>
  <p:transition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88113308"/>
      </p:ext>
    </p:extLst>
  </p:cSld>
  <p:clrMapOvr>
    <a:masterClrMapping/>
  </p:clrMapOvr>
  <p:transition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96258501"/>
      </p:ext>
    </p:extLst>
  </p:cSld>
  <p:clrMapOvr>
    <a:masterClrMapping/>
  </p:clrMapOvr>
  <p:transition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2191186"/>
      </p:ext>
    </p:extLst>
  </p:cSld>
  <p:clrMapOvr>
    <a:masterClrMapping/>
  </p:clrMapOvr>
  <p:transition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0081681"/>
      </p:ext>
    </p:extLst>
  </p:cSld>
  <p:clrMapOvr>
    <a:masterClrMapping/>
  </p:clrMapOvr>
  <p:transition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9060236"/>
      </p:ext>
    </p:extLst>
  </p:cSld>
  <p:clrMapOvr>
    <a:masterClrMapping/>
  </p:clrMapOvr>
  <p:transition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5642649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F683F1D3-54E0-8B46-A062-752C7A0B37E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B96AA648-528E-D644-88E7-D0F4AEA1E9F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F5A1C4-9E0A-494A-B374-E2533E27B9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43893221"/>
      </p:ext>
    </p:extLst>
  </p:cSld>
  <p:clrMapOvr>
    <a:masterClrMapping/>
  </p:clrMapOvr>
  <p:transition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6371176"/>
      </p:ext>
    </p:extLst>
  </p:cSld>
  <p:clrMapOvr>
    <a:masterClrMapping/>
  </p:clrMapOvr>
  <p:transition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1212421"/>
      </p:ext>
    </p:extLst>
  </p:cSld>
  <p:clrMapOvr>
    <a:masterClrMapping/>
  </p:clrMapOvr>
  <p:transition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8391237"/>
      </p:ext>
    </p:extLst>
  </p:cSld>
  <p:clrMapOvr>
    <a:masterClrMapping/>
  </p:clrMapOvr>
  <p:transition/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5240810"/>
      </p:ext>
    </p:extLst>
  </p:cSld>
  <p:clrMapOvr>
    <a:masterClrMapping/>
  </p:clrMapOvr>
  <p:transition/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9273813"/>
      </p:ext>
    </p:extLst>
  </p:cSld>
  <p:clrMapOvr>
    <a:masterClrMapping/>
  </p:clrMapOvr>
  <p:transition/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3938557"/>
      </p:ext>
    </p:extLst>
  </p:cSld>
  <p:clrMapOvr>
    <a:masterClrMapping/>
  </p:clrMapOvr>
  <p:transition/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8224168"/>
      </p:ext>
    </p:extLst>
  </p:cSld>
  <p:clrMapOvr>
    <a:masterClrMapping/>
  </p:clrMapOvr>
  <p:transition/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afari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411913"/>
            <a:ext cx="1025525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FCE054-F1E5-374D-A24E-887477C0532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720919"/>
      </p:ext>
    </p:extLst>
  </p:cSld>
  <p:clrMapOvr>
    <a:masterClrMapping/>
  </p:clrMapOvr>
  <p:transition/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92004D-7284-C244-B275-AB956C66515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6725188"/>
      </p:ext>
    </p:extLst>
  </p:cSld>
  <p:clrMapOvr>
    <a:masterClrMapping/>
  </p:clrMapOvr>
  <p:transition/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9817D1-13B0-D341-B1C4-34616D3933B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2884653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afari.png">
            <a:extLst>
              <a:ext uri="{FF2B5EF4-FFF2-40B4-BE49-F238E27FC236}">
                <a16:creationId xmlns:a16="http://schemas.microsoft.com/office/drawing/2014/main" id="{5E4EA6E7-5E9A-8E40-B3BB-BEF1B682E5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411913"/>
            <a:ext cx="1025525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B39E420-A7B7-0A4C-9093-FD5C4572543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A052A82-128C-6D42-B2E5-A3064A4D282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0F8D99D-7F32-4F4F-A70A-E2872B8F880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80719769"/>
      </p:ext>
    </p:extLst>
  </p:cSld>
  <p:clrMapOvr>
    <a:masterClrMapping/>
  </p:clrMapOvr>
  <p:transition/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067096-FD7F-A949-B565-8298951E6B8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6103121"/>
      </p:ext>
    </p:extLst>
  </p:cSld>
  <p:clrMapOvr>
    <a:masterClrMapping/>
  </p:clrMapOvr>
  <p:transition/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1077C3-3C60-8640-A1DD-3718D4D0D74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3489274"/>
      </p:ext>
    </p:extLst>
  </p:cSld>
  <p:clrMapOvr>
    <a:masterClrMapping/>
  </p:clrMapOvr>
  <p:transition/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D41FDD-73B6-EC4A-BB35-BA0C8CCC36C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945143"/>
      </p:ext>
    </p:extLst>
  </p:cSld>
  <p:clrMapOvr>
    <a:masterClrMapping/>
  </p:clrMapOvr>
  <p:transition/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8D2B92-4EF8-0940-9F90-1D39CCADBD7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9694813"/>
      </p:ext>
    </p:extLst>
  </p:cSld>
  <p:clrMapOvr>
    <a:masterClrMapping/>
  </p:clrMapOvr>
  <p:transition/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24B1A2-EC3E-4448-972E-E198354A3E4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8084590"/>
      </p:ext>
    </p:extLst>
  </p:cSld>
  <p:clrMapOvr>
    <a:masterClrMapping/>
  </p:clrMapOvr>
  <p:transition/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5B71B7-33A4-004A-B24D-5E8A20C1D7A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6783984"/>
      </p:ext>
    </p:extLst>
  </p:cSld>
  <p:clrMapOvr>
    <a:masterClrMapping/>
  </p:clrMapOvr>
  <p:transition/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5EE445-AD48-2049-A03E-4C865681EA4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5173889"/>
      </p:ext>
    </p:extLst>
  </p:cSld>
  <p:clrMapOvr>
    <a:masterClrMapping/>
  </p:clrMapOvr>
  <p:transition/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8603A9-60B6-0741-B15F-17172804C19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6418807"/>
      </p:ext>
    </p:extLst>
  </p:cSld>
  <p:clrMapOvr>
    <a:masterClrMapping/>
  </p:clrMapOvr>
  <p:transition/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66D58A-9B40-E846-A790-9B6CD5A5859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2405042"/>
      </p:ext>
    </p:extLst>
  </p:cSld>
  <p:clrMapOvr>
    <a:masterClrMapping/>
  </p:clrMapOvr>
  <p:transition/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1482656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6CD19CF5-EFEB-AF48-99A0-8C167EE1812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1D4966C0-7013-8140-8DAE-94CB40D30DF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BAE33C-25C9-7147-B63D-0C523AF75CE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6260617"/>
      </p:ext>
    </p:extLst>
  </p:cSld>
  <p:clrMapOvr>
    <a:masterClrMapping/>
  </p:clrMapOvr>
  <p:transition/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0775477"/>
      </p:ext>
    </p:extLst>
  </p:cSld>
  <p:clrMapOvr>
    <a:masterClrMapping/>
  </p:clrMapOvr>
  <p:transition/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873127"/>
      </p:ext>
    </p:extLst>
  </p:cSld>
  <p:clrMapOvr>
    <a:masterClrMapping/>
  </p:clrMapOvr>
  <p:transition/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6381017"/>
      </p:ext>
    </p:extLst>
  </p:cSld>
  <p:clrMapOvr>
    <a:masterClrMapping/>
  </p:clrMapOvr>
  <p:transition/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3284836"/>
      </p:ext>
    </p:extLst>
  </p:cSld>
  <p:clrMapOvr>
    <a:masterClrMapping/>
  </p:clrMapOvr>
  <p:transition/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5789351"/>
      </p:ext>
    </p:extLst>
  </p:cSld>
  <p:clrMapOvr>
    <a:masterClrMapping/>
  </p:clrMapOvr>
  <p:transition/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2501825"/>
      </p:ext>
    </p:extLst>
  </p:cSld>
  <p:clrMapOvr>
    <a:masterClrMapping/>
  </p:clrMapOvr>
  <p:transition/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3626730"/>
      </p:ext>
    </p:extLst>
  </p:cSld>
  <p:clrMapOvr>
    <a:masterClrMapping/>
  </p:clrMapOvr>
  <p:transition/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614875"/>
      </p:ext>
    </p:extLst>
  </p:cSld>
  <p:clrMapOvr>
    <a:masterClrMapping/>
  </p:clrMapOvr>
  <p:transition/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7935054"/>
      </p:ext>
    </p:extLst>
  </p:cSld>
  <p:clrMapOvr>
    <a:masterClrMapping/>
  </p:clrMapOvr>
  <p:transition/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995274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72F113A0-DC45-544E-A794-4FFC9324B3B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CF9B65BB-40D6-D947-975A-C44F9C1D72D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D22E9F-6A08-A240-A1E6-26BD5C3BFE2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14425344"/>
      </p:ext>
    </p:extLst>
  </p:cSld>
  <p:clrMapOvr>
    <a:masterClrMapping/>
  </p:clrMapOvr>
  <p:transition/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6882601"/>
      </p:ext>
    </p:extLst>
  </p:cSld>
  <p:clrMapOvr>
    <a:masterClrMapping/>
  </p:clrMapOvr>
  <p:transition/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7378741"/>
      </p:ext>
    </p:extLst>
  </p:cSld>
  <p:clrMapOvr>
    <a:masterClrMapping/>
  </p:clrMapOvr>
  <p:transition/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8291483"/>
      </p:ext>
    </p:extLst>
  </p:cSld>
  <p:clrMapOvr>
    <a:masterClrMapping/>
  </p:clrMapOvr>
  <p:transition/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8294228"/>
      </p:ext>
    </p:extLst>
  </p:cSld>
  <p:clrMapOvr>
    <a:masterClrMapping/>
  </p:clrMapOvr>
  <p:transition/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3713889"/>
      </p:ext>
    </p:extLst>
  </p:cSld>
  <p:clrMapOvr>
    <a:masterClrMapping/>
  </p:clrMapOvr>
  <p:transition/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8703024"/>
      </p:ext>
    </p:extLst>
  </p:cSld>
  <p:clrMapOvr>
    <a:masterClrMapping/>
  </p:clrMapOvr>
  <p:transition/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6642793"/>
      </p:ext>
    </p:extLst>
  </p:cSld>
  <p:clrMapOvr>
    <a:masterClrMapping/>
  </p:clrMapOvr>
  <p:transition/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2242356"/>
      </p:ext>
    </p:extLst>
  </p:cSld>
  <p:clrMapOvr>
    <a:masterClrMapping/>
  </p:clrMapOvr>
  <p:transition/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7671266"/>
      </p:ext>
    </p:extLst>
  </p:cSld>
  <p:clrMapOvr>
    <a:masterClrMapping/>
  </p:clrMapOvr>
  <p:transition/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6139447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A2EC1737-64BF-0F4B-9D83-249E9D4D76D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85EC895-6923-2F4D-9C74-D63E53CDA44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0977E4-31FF-5445-A7DE-66D898BE5FC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8544281"/>
      </p:ext>
    </p:extLst>
  </p:cSld>
  <p:clrMapOvr>
    <a:masterClrMapping/>
  </p:clrMapOvr>
  <p:transition/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9075075"/>
      </p:ext>
    </p:extLst>
  </p:cSld>
  <p:clrMapOvr>
    <a:masterClrMapping/>
  </p:clrMapOvr>
  <p:transition/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8EF7F6DE-04F8-FB4C-9A91-9AEF4ADE01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2DADF12C-823F-F84F-B875-5FD7DF1DC9A9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F5BD7586-7382-4047-8922-B723089813DD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CC5254FE-97F6-9D45-92AB-6F0BF94EBC4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Garamond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12103BF4-145E-D74A-9621-65D0A2173C3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15DA281E-C7B5-6446-A03F-ADD9AB161D6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A44C8C65-1C58-2D4C-9838-5B67BEA23B5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78528899"/>
      </p:ext>
    </p:extLst>
  </p:cSld>
  <p:clrMapOvr>
    <a:masterClrMapping/>
  </p:clrMapOvr>
  <p:transition/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C242622C-8429-E74C-8A4F-3DCD7A933DC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83A0DBB-3A30-D643-9579-E4A70FC88BA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62885F-C846-7349-805E-D2E89DAC47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0372443"/>
      </p:ext>
    </p:extLst>
  </p:cSld>
  <p:clrMapOvr>
    <a:masterClrMapping/>
  </p:clrMapOvr>
  <p:transition/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24155B3-6EE9-484A-9F12-499A4959B1F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1C479CC-3690-AF4A-946B-A0E4D9E6ED4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01177C-0F19-914D-988A-0C479EEDF34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88008309"/>
      </p:ext>
    </p:extLst>
  </p:cSld>
  <p:clrMapOvr>
    <a:masterClrMapping/>
  </p:clrMapOvr>
  <p:transition/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3DF82DB-0382-4A43-AA15-761BEE486D1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FFBF4D2-4E56-D645-875F-BF26B71050C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A0ED3F-B002-6943-BF7D-A8AECA07951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70867655"/>
      </p:ext>
    </p:extLst>
  </p:cSld>
  <p:clrMapOvr>
    <a:masterClrMapping/>
  </p:clrMapOvr>
  <p:transition/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5CB6D463-BAF4-E94D-B598-5B77A0AF5C9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3B086BEF-C737-0944-9921-289F9381F30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8FFE55-59AC-D248-808E-42ABCD0AC1C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11736248"/>
      </p:ext>
    </p:extLst>
  </p:cSld>
  <p:clrMapOvr>
    <a:masterClrMapping/>
  </p:clrMapOvr>
  <p:transition/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3F2D0A38-8925-4E4B-8808-9A09C499833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B03A8B8F-6CF5-3043-8E0C-98AAD9EF4F2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4215D1-2C60-964D-9BEA-C192EAA1E9F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80705659"/>
      </p:ext>
    </p:extLst>
  </p:cSld>
  <p:clrMapOvr>
    <a:masterClrMapping/>
  </p:clrMapOvr>
  <p:transition/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04E969D5-C971-314C-B602-ED95E9FFE82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3C49C265-235A-1644-90E8-0C8084A8612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7C6B3D-7F9F-F741-9786-79E22D40A19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00673243"/>
      </p:ext>
    </p:extLst>
  </p:cSld>
  <p:clrMapOvr>
    <a:masterClrMapping/>
  </p:clrMapOvr>
  <p:transition/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6EA4ED27-3B41-8D4A-8908-BF93AEAEB50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10657FB-4FD2-D441-93B5-7643C86C07A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61CF0D-FDAD-9F4E-8AA1-66482F281F5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94691797"/>
      </p:ext>
    </p:extLst>
  </p:cSld>
  <p:clrMapOvr>
    <a:masterClrMapping/>
  </p:clrMapOvr>
  <p:transition/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FD07AFC0-DECE-404A-AC5C-2E5BE20C152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BE9AC40-C697-9047-B509-3034D26B936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60B521-EABA-CB47-BE03-5E1088554D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66014259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37324246-A27E-8049-8146-C7E6AF36F4A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FF05A39C-020A-7048-AF13-3A5B438007D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2666D5-8A7C-CB41-8168-9C7013D43AD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12602610"/>
      </p:ext>
    </p:extLst>
  </p:cSld>
  <p:clrMapOvr>
    <a:masterClrMapping/>
  </p:clrMapOvr>
  <p:transition/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53EA623-0E09-4A41-A541-40E2E1B4D7A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167BF413-6083-3040-BFBE-4AE5318CE9C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243738-04E6-BD49-986F-15C857428DC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79970214"/>
      </p:ext>
    </p:extLst>
  </p:cSld>
  <p:clrMapOvr>
    <a:masterClrMapping/>
  </p:clrMapOvr>
  <p:transition/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35B3E607-A701-004C-9BEB-00CE8E42D0D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A34779B-9696-4445-B90F-09EBE41DBD1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06BE9-4519-8A42-A305-BD5859DE8A3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43580119"/>
      </p:ext>
    </p:extLst>
  </p:cSld>
  <p:clrMapOvr>
    <a:masterClrMapping/>
  </p:clrMapOvr>
  <p:transition/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231EE152-1659-8D42-9CA0-5FF63AEBB8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9E5635DA-784E-6D4C-8136-7C74616169D3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7CB9712E-C73A-1945-B011-5C4D0C9348A3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68DB3E6D-EC3A-004E-A886-A3A430BAA07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8B21DC63-E09E-CC44-A17B-5BEFDC4A402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03E0385D-6C4C-D346-82EE-DB2A28D58D8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7C9A786F-A3BB-2147-8F1A-670657404FB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8794325"/>
      </p:ext>
    </p:extLst>
  </p:cSld>
  <p:clrMapOvr>
    <a:masterClrMapping/>
  </p:clrMapOvr>
  <p:transition/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B192E21-A78C-2747-9E41-E3F2F5658D8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1F64205-2D1C-C643-9409-828641918C1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1A696D-AE0C-9446-A38B-FCAFD25E7DF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05110947"/>
      </p:ext>
    </p:extLst>
  </p:cSld>
  <p:clrMapOvr>
    <a:masterClrMapping/>
  </p:clrMapOvr>
  <p:transition/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9F7B4CA-3896-5A49-BD24-13B4552CA6A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8454FCF-6D7A-C34A-A0F5-C70BCBE369F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E297E7-4D30-214E-B98B-FCD031CD24B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34672680"/>
      </p:ext>
    </p:extLst>
  </p:cSld>
  <p:clrMapOvr>
    <a:masterClrMapping/>
  </p:clrMapOvr>
  <p:transition/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A5CCE1EF-FB0D-C340-A7CE-F6B5CC766B3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B66406B3-FFA9-D244-8DF5-262DA5B8CC1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F08FE2-77D4-CB42-9802-DC8513815FC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88463580"/>
      </p:ext>
    </p:extLst>
  </p:cSld>
  <p:clrMapOvr>
    <a:masterClrMapping/>
  </p:clrMapOvr>
  <p:transition/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E29E6A82-B671-A94A-B4CF-568FE2963CE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795E87C3-EE11-A442-ACF4-79BFAA22D80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B8F5EE-DF3C-8044-A8A5-BE4FE93149A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28087181"/>
      </p:ext>
    </p:extLst>
  </p:cSld>
  <p:clrMapOvr>
    <a:masterClrMapping/>
  </p:clrMapOvr>
  <p:transition/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CD0BB4E9-4628-3F43-BCD0-2C8E83D3A59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8FBFC350-5A5F-BC4F-AA3D-60EEC10E4EC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F4DBC9-7B0B-5B41-930D-4ADA0808F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6086894"/>
      </p:ext>
    </p:extLst>
  </p:cSld>
  <p:clrMapOvr>
    <a:masterClrMapping/>
  </p:clrMapOvr>
  <p:transition/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ED7C6559-6CD8-9F41-B9AC-F56D4FC62C3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96F68078-0F0C-7D4E-B89F-4D1294BD29C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349F5C-2E7D-434D-82E4-5F8D4750FB0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94521942"/>
      </p:ext>
    </p:extLst>
  </p:cSld>
  <p:clrMapOvr>
    <a:masterClrMapping/>
  </p:clrMapOvr>
  <p:transition/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123B2FD-B99C-0948-8BF2-7CC177BDF66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A7D08DC1-BCB7-4542-BB2D-5D88A828482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075E26-D0AF-AA4C-ABEE-75647DB5BBE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86999185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BDFFE3F8-C482-DA44-842C-E1BFF14283A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D8794DE3-8E3B-D44A-9A95-E7B0FACB079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552C45-FEDE-9243-BCA9-76B08532ABA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18897498"/>
      </p:ext>
    </p:extLst>
  </p:cSld>
  <p:clrMapOvr>
    <a:masterClrMapping/>
  </p:clrMapOvr>
  <p:transition/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4B004AE6-43D5-884E-A7E0-3E2C9D3CE6F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9C929CE5-E563-D646-8865-4D2828E8704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CA2A97-836E-1141-BF2F-9B24D430D8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5183250"/>
      </p:ext>
    </p:extLst>
  </p:cSld>
  <p:clrMapOvr>
    <a:masterClrMapping/>
  </p:clrMapOvr>
  <p:transition/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2B5205C-2CCA-C049-95CF-5AF8FC2154E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91A54E58-7997-8949-B909-338AEDA8B5B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6414D7-0FAE-E247-A4B6-F1F16DAA172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8783655"/>
      </p:ext>
    </p:extLst>
  </p:cSld>
  <p:clrMapOvr>
    <a:masterClrMapping/>
  </p:clrMapOvr>
  <p:transition/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E01DF80F-C15D-B14D-A3CE-8989D4F3B26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EFEADDB-6402-5F4F-859C-743CE630D34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137034-9C31-3647-AE1C-00BAB89F781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87446332"/>
      </p:ext>
    </p:extLst>
  </p:cSld>
  <p:clrMapOvr>
    <a:masterClrMapping/>
  </p:clrMapOvr>
  <p:transition/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1444DCE-203B-184C-8A99-DFDE506A3C0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8497C19-44B3-A346-9C79-B9BFA759E0B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7B51B5-5BFA-F54D-BFFF-307CEF6CBD8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24012157"/>
      </p:ext>
    </p:extLst>
  </p:cSld>
  <p:clrMapOvr>
    <a:masterClrMapping/>
  </p:clrMapOvr>
  <p:transition/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B786E695-EBE4-8447-9ACF-6D20F8C93E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9BAFA7AA-C924-A842-BFD6-02F5BBE84FA2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3EC8AB91-D820-CE41-A62D-3D65B83C58D4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655B29FE-3EBA-4343-AD96-B78204CC137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32246B5F-A4B6-8B47-974D-CB35C07DA54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C71A005B-DE7E-BD47-95C1-58C6CBE18C1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E93390EA-1119-D74A-AB53-036E4EF7433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07104685"/>
      </p:ext>
    </p:extLst>
  </p:cSld>
  <p:clrMapOvr>
    <a:masterClrMapping/>
  </p:clrMapOvr>
  <p:transition/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7A98F70-2FC5-E840-AA79-25EDE7484F6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ADACF0E2-46BC-6844-8F3C-14700E469CA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8A498F-5E96-CE44-9BEC-EF655B39802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31266864"/>
      </p:ext>
    </p:extLst>
  </p:cSld>
  <p:clrMapOvr>
    <a:masterClrMapping/>
  </p:clrMapOvr>
  <p:transition/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8AE57A61-5EC4-E348-8CAE-B80498DFE60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B3F27308-533D-3941-80FD-F3F325EDD64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A9B5BE-D596-F840-8B1D-AEEACA02A57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67539068"/>
      </p:ext>
    </p:extLst>
  </p:cSld>
  <p:clrMapOvr>
    <a:masterClrMapping/>
  </p:clrMapOvr>
  <p:transition/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E673E5A4-D9CB-0948-B641-327A8D3A105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5863E60F-C901-F049-B6C9-D3918D710D3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39D9B2-A52E-244D-9454-27DF081BF90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98879212"/>
      </p:ext>
    </p:extLst>
  </p:cSld>
  <p:clrMapOvr>
    <a:masterClrMapping/>
  </p:clrMapOvr>
  <p:transition/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BD2D075D-A0D8-E142-B34A-A95665C2615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68211F63-3937-1847-BF1A-34D374DE5A0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A12D67-DB0F-684C-A2EA-37DB2485807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59504348"/>
      </p:ext>
    </p:extLst>
  </p:cSld>
  <p:clrMapOvr>
    <a:masterClrMapping/>
  </p:clrMapOvr>
  <p:transition/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6788A79D-804E-4341-82A7-3D9456F0BBA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964EF7B9-9818-C845-BE75-ADBD52FD0C9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2D4BA8-4DA6-EB4B-B991-C7D32E5994D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07472727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EF5B4C79-9D40-ED45-A2B4-D155ED3FBD2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E2149095-0A66-184B-836F-028B5DBA53F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D2A7A8-4244-2C44-AAEB-5964ED40826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28537158"/>
      </p:ext>
    </p:extLst>
  </p:cSld>
  <p:clrMapOvr>
    <a:masterClrMapping/>
  </p:clrMapOvr>
  <p:transition/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7735492D-6DAA-C04D-ABD9-9146C339DE3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0E49DCCB-F195-A14F-84DE-52DD067EEEC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ADCA22-FB7E-5245-BAF0-41AC12F9BFB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76168755"/>
      </p:ext>
    </p:extLst>
  </p:cSld>
  <p:clrMapOvr>
    <a:masterClrMapping/>
  </p:clrMapOvr>
  <p:transition/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0DC1CD6B-3721-7644-9B32-4A08BE6AD26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8344E583-8BB5-C346-853A-F27E13AB75D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291BAC-C22F-174D-B279-B63CD6D7431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21975670"/>
      </p:ext>
    </p:extLst>
  </p:cSld>
  <p:clrMapOvr>
    <a:masterClrMapping/>
  </p:clrMapOvr>
  <p:transition/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1FD955AE-D1FF-E148-9F6A-34360595EA7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1F7D2264-B540-7245-8B8E-12B17ED65B4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42D289-B367-F34A-BC3D-FB3543BD6F4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65452050"/>
      </p:ext>
    </p:extLst>
  </p:cSld>
  <p:clrMapOvr>
    <a:masterClrMapping/>
  </p:clrMapOvr>
  <p:transition/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862A1E58-E211-E643-95A5-7C42D41033D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CFA0BFA9-7CA7-4F47-B0F1-0505F85EFF8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926A83-A0F6-5048-B236-381828F92FD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95258940"/>
      </p:ext>
    </p:extLst>
  </p:cSld>
  <p:clrMapOvr>
    <a:masterClrMapping/>
  </p:clrMapOvr>
  <p:transition/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0E72932D-DD38-EA4F-8E17-9FF945A3518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A04FD12A-4D27-1142-B22E-31C6E5CF9B1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4FFF77-AE7E-6B4F-B698-C4519F72B5C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62972808"/>
      </p:ext>
    </p:extLst>
  </p:cSld>
  <p:clrMapOvr>
    <a:masterClrMapping/>
  </p:clrMapOvr>
  <p:transition/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6ABEB077-B9AF-4049-9DCD-DC422E44586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877888E7-EEA7-A84B-94AD-E5467C22492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D70F2D-085F-D348-8D77-FAB353B85C3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77673655"/>
      </p:ext>
    </p:extLst>
  </p:cSld>
  <p:clrMapOvr>
    <a:masterClrMapping/>
  </p:clrMapOvr>
  <p:transition/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afari.png">
            <a:extLst>
              <a:ext uri="{FF2B5EF4-FFF2-40B4-BE49-F238E27FC236}">
                <a16:creationId xmlns:a16="http://schemas.microsoft.com/office/drawing/2014/main" id="{E717076A-0ED1-6E43-BDD8-A73B0A343C5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411913"/>
            <a:ext cx="1025525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8BA877A-758F-E242-8734-055AFB5BD26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B551DD66-611F-0947-9CA5-3C7331E7312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B26AB5E0-0AF5-B345-B87E-4A056ABD9B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742772"/>
      </p:ext>
    </p:extLst>
  </p:cSld>
  <p:clrMapOvr>
    <a:masterClrMapping/>
  </p:clrMapOvr>
  <p:transition/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3898900-8036-C144-A676-9A742614E2D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1E54EF65-D969-3A4B-973E-2A95FD6809E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6D7FCFE-20E6-B84E-A750-F647BDADB1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432984"/>
      </p:ext>
    </p:extLst>
  </p:cSld>
  <p:clrMapOvr>
    <a:masterClrMapping/>
  </p:clrMapOvr>
  <p:transition/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A9E746F-EF54-AF4A-A8EE-CC2DE461617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ABF9447E-3998-0C46-8A6A-04CAA8BA46C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AB410618-3701-8C47-B5B0-13C32D55964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4794908"/>
      </p:ext>
    </p:extLst>
  </p:cSld>
  <p:clrMapOvr>
    <a:masterClrMapping/>
  </p:clrMapOvr>
  <p:transition/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047756B6-C5AE-F74E-A6C7-43AFBE3D762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7E5A174-3AB3-AF4A-9384-B6E68F4A077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39CD5199-16A9-AA49-A11D-A76C118994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4317397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814A579-2D1F-3949-B5D3-F3D4BE50F3F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ADF1844-B888-6D42-A0B3-0C61113A052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B4CFEE-25D5-DC48-9A59-E64EDB0BFF0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3922615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2941BED-2C7E-674A-80B8-D4C49BCB4BC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D31C346-B290-634F-B80C-A49C1FBEF8C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C63ED7-4C43-3D42-8BD4-B00E27BAE8D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81033939"/>
      </p:ext>
    </p:extLst>
  </p:cSld>
  <p:clrMapOvr>
    <a:masterClrMapping/>
  </p:clrMapOvr>
  <p:transition/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4984331B-BCB2-F84F-AEB0-2A5DEC3FE77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F837EB01-036F-E64D-AED9-46C3F03B906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B11895A9-BD0F-1B43-A41D-2E44F95C47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048764"/>
      </p:ext>
    </p:extLst>
  </p:cSld>
  <p:clrMapOvr>
    <a:masterClrMapping/>
  </p:clrMapOvr>
  <p:transition/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A954E578-A534-6346-9214-F1194E2A2CB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264A907C-8FE0-D34D-A464-62038A09A72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D2690319-5192-A344-85CA-0341ACCAAC4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8787631"/>
      </p:ext>
    </p:extLst>
  </p:cSld>
  <p:clrMapOvr>
    <a:masterClrMapping/>
  </p:clrMapOvr>
  <p:transition/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FE8B7E6D-1632-3E4E-BA38-0D32E933D3E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68BC7E04-44BF-FF47-9EAC-C7C5AAC12AA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D8BCD567-DA4C-0241-8A79-CD59301954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8853014"/>
      </p:ext>
    </p:extLst>
  </p:cSld>
  <p:clrMapOvr>
    <a:masterClrMapping/>
  </p:clrMapOvr>
  <p:transition/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2FCD272-1263-EB40-BADC-D4461265CD5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216D9B53-0513-C041-934B-3375B6F9B1E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55618457-4D4C-2749-AC9F-450EC99272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6031182"/>
      </p:ext>
    </p:extLst>
  </p:cSld>
  <p:clrMapOvr>
    <a:masterClrMapping/>
  </p:clrMapOvr>
  <p:transition/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F077308C-E306-3041-AEAE-96EDFE3FA81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AD3D059-61EC-634C-BABF-F18828CBD33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BCEBA01F-5AC1-064C-ABCF-5658DEF4A4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2856054"/>
      </p:ext>
    </p:extLst>
  </p:cSld>
  <p:clrMapOvr>
    <a:masterClrMapping/>
  </p:clrMapOvr>
  <p:transition/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BD636D2-94E5-E343-B63E-0D542BCBEDA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AB1CD3B4-16DA-9C4D-B140-E190CF4EDFE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F1A60990-4EC3-DC40-B3C1-0A52A72688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217663"/>
      </p:ext>
    </p:extLst>
  </p:cSld>
  <p:clrMapOvr>
    <a:masterClrMapping/>
  </p:clrMapOvr>
  <p:transition/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6289ED09-2AA2-2B45-9447-E7387CB8080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66FA39A-85C0-6947-9BA2-B7C1646A484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29655B2-A9C9-B744-BBC7-782654A752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632050"/>
      </p:ext>
    </p:extLst>
  </p:cSld>
  <p:clrMapOvr>
    <a:masterClrMapping/>
  </p:clrMapOvr>
  <p:transition/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9526F770-A17A-6A40-83F6-2CCB16CFCB6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F86E2FCB-A924-A34F-B13F-F3AACA9D971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89CF82C-030F-8A40-AD12-D0919F69F1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4487860"/>
      </p:ext>
    </p:extLst>
  </p:cSld>
  <p:clrMapOvr>
    <a:masterClrMapping/>
  </p:clrMapOvr>
  <p:transition/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CDC00C90-2B48-774D-9D10-ACD2AA1FAB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99AEA994-74D3-F245-934E-07CD18FA44C3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503ED410-A9AE-8449-9FA1-D23B9ED458F9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C5096B33-C878-B64E-8604-BF7B8540464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D5E56938-326F-5F44-80B6-62A0071E3E5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2C0A28E5-8C47-A644-82FE-3D3608916BE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25068BFD-CE97-1846-81A4-E105DC1B4DB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55872664"/>
      </p:ext>
    </p:extLst>
  </p:cSld>
  <p:clrMapOvr>
    <a:masterClrMapping/>
  </p:clrMapOvr>
  <p:transition/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C7EF4DF-9854-0047-B390-FE284708696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15A02980-DCD2-954D-8D11-E3B6E3D1C24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6CF17A-3047-224B-BC46-DD606BE3B2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39338277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63E32324-CFE7-4C42-84C7-90537E26DF9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F2F5E6B-913A-6B46-BB14-F681BAF3020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24DEF2-FC80-1742-869D-249AE509A3A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44435181"/>
      </p:ext>
    </p:extLst>
  </p:cSld>
  <p:clrMapOvr>
    <a:masterClrMapping/>
  </p:clrMapOvr>
  <p:transition/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CE49ADBD-06B6-8446-AA68-DEB60554B86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0FB0AD4B-F99D-A04F-AFEA-C26A531657E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0945C1-562E-0B43-8BA6-CECFB3DB688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76871911"/>
      </p:ext>
    </p:extLst>
  </p:cSld>
  <p:clrMapOvr>
    <a:masterClrMapping/>
  </p:clrMapOvr>
  <p:transition/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B0B1CC9-3AFE-3B4A-916B-FD0123FECDB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0ADB426-B89D-CE46-AC70-3C1BF392FD2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41BB3E-5830-2B45-BB27-0294365D18E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73439217"/>
      </p:ext>
    </p:extLst>
  </p:cSld>
  <p:clrMapOvr>
    <a:masterClrMapping/>
  </p:clrMapOvr>
  <p:transition/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38422B8E-BA55-FE4A-81E9-8B46CBC0B31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2E94FC70-3D31-9340-9E6C-A712F6C3A50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EFB2BF-590A-6A48-A02A-D30AA854250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56477794"/>
      </p:ext>
    </p:extLst>
  </p:cSld>
  <p:clrMapOvr>
    <a:masterClrMapping/>
  </p:clrMapOvr>
  <p:transition/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25F3CC42-0BD2-394C-8B7F-5631AD30E6A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4679DEDC-0C3A-3C44-A2D5-4BD3691757A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03530E-84F0-4E4D-97EC-F41FDF53292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64474924"/>
      </p:ext>
    </p:extLst>
  </p:cSld>
  <p:clrMapOvr>
    <a:masterClrMapping/>
  </p:clrMapOvr>
  <p:transition/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E18DF1E5-E2E8-6947-99AF-7738B051BC7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9663BC53-9B1F-B146-8B0E-991A3099170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3C5C33-E6A1-4847-95A7-3EBF9E8B9CA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32676653"/>
      </p:ext>
    </p:extLst>
  </p:cSld>
  <p:clrMapOvr>
    <a:masterClrMapping/>
  </p:clrMapOvr>
  <p:transition/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3E7E5B98-DD40-5A4E-A09F-1A9E05C90B7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4051EDA-0257-094E-A24D-0D703F040B2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F1F150-A575-9E40-AA2B-9458DBEC6D5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41960951"/>
      </p:ext>
    </p:extLst>
  </p:cSld>
  <p:clrMapOvr>
    <a:masterClrMapping/>
  </p:clrMapOvr>
  <p:transition/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F7DFFAD8-B4E9-194F-A4BA-01659826153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9D408619-7AF3-7B4F-BD18-D47A85A5592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44B256-FDB8-A24A-BC54-E455A5EB84A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72519606"/>
      </p:ext>
    </p:extLst>
  </p:cSld>
  <p:clrMapOvr>
    <a:masterClrMapping/>
  </p:clrMapOvr>
  <p:transition/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9E45739-2222-874D-9ADA-D29F4ED43FB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334804F-BD3E-3B41-A0D1-E466DD49F22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BB26D8-7164-314F-AD57-1692E7A0EDB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92487138"/>
      </p:ext>
    </p:extLst>
  </p:cSld>
  <p:clrMapOvr>
    <a:masterClrMapping/>
  </p:clrMapOvr>
  <p:transition/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82887B67-9E93-F84F-9444-CEA91BB1C94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9B68B1E-88E7-FB46-BF5C-290B340EEA7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BFF8DB-66A4-8F4B-9ECB-5597B3DAFE8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42503247"/>
      </p:ext>
    </p:extLst>
  </p:cSld>
  <p:clrMapOvr>
    <a:masterClrMapping/>
  </p:clrMapOvr>
  <p:transition/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5F49D8D-996B-D84B-BAC3-E81FCC0D249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B64841AC-0C79-4A4E-B268-24574D71519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99FE76-E591-2347-A8E7-E38782B1C68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05102186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F8010CF4-2A84-5147-8CA4-299AFE293B1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9D5A29A-44D4-D24D-91A3-E084B82EF5A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577351-6273-2B42-92D3-F0FDDD25AEB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93528022"/>
      </p:ext>
    </p:extLst>
  </p:cSld>
  <p:clrMapOvr>
    <a:masterClrMapping/>
  </p:clrMapOvr>
  <p:transition/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93855130-49D8-274E-A9A8-0FFB1257FA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58710768-FA33-0344-B4DD-4BA929CDA090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BABEA587-8C29-6F4C-8300-66EFFC319DEC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A4D2D50C-76E9-0642-BAED-B3D41F4947A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F933D184-8420-8E49-81D9-0C9A8BF6FE2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2D5D65B8-F76E-164E-8EB6-0A492297094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sz="1200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6857A22E-A7BE-CA43-A1F8-52E078BC77D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58590881"/>
      </p:ext>
    </p:extLst>
  </p:cSld>
  <p:clrMapOvr>
    <a:masterClrMapping/>
  </p:clrMapOvr>
  <p:transition/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768DC90C-C0B5-F443-92C4-DC55F39E5C2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FE7D822E-2D42-044F-AF79-1C6EFB61C33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EC882DE1-D259-854F-9DF0-6C91D868BC1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39786900"/>
      </p:ext>
    </p:extLst>
  </p:cSld>
  <p:clrMapOvr>
    <a:masterClrMapping/>
  </p:clrMapOvr>
  <p:transition/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F7773BF-1729-CE47-9C1E-9C6226BC781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3B7B78BD-721D-8C49-9503-7E0F50DC2B0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2FA1E729-FF58-704A-B987-AD47A6A0B35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53862295"/>
      </p:ext>
    </p:extLst>
  </p:cSld>
  <p:clrMapOvr>
    <a:masterClrMapping/>
  </p:clrMapOvr>
  <p:transition/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1751F34-2D56-E74A-8038-F7F50C9F6E9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31290D72-F690-3F4C-9C6A-635153FF55B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01FBE8DE-DF16-0F48-A6AA-6403CC5286D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53982975"/>
      </p:ext>
    </p:extLst>
  </p:cSld>
  <p:clrMapOvr>
    <a:masterClrMapping/>
  </p:clrMapOvr>
  <p:transition/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1D63F6CB-0380-E34C-99E5-A70D2FBFCD9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CA670B94-D75B-CF45-A57E-9254F47DF2E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22961778-2878-934E-A741-0677D52CC46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70967404"/>
      </p:ext>
    </p:extLst>
  </p:cSld>
  <p:clrMapOvr>
    <a:masterClrMapping/>
  </p:clrMapOvr>
  <p:transition/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659F6D7A-F53A-984B-9AA1-5BE2C8F4429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58A80B2D-92EE-F944-A90D-54CA4631F26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1776A3E1-1F3D-D744-B105-9066FE828A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03454741"/>
      </p:ext>
    </p:extLst>
  </p:cSld>
  <p:clrMapOvr>
    <a:masterClrMapping/>
  </p:clrMapOvr>
  <p:transition/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9CC4B02B-6EBE-604A-A894-465D46A6484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4CB597D4-3B93-FF4A-B361-B38AFD1D985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4F425975-94B9-844E-B8ED-52117BB22D5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0362266"/>
      </p:ext>
    </p:extLst>
  </p:cSld>
  <p:clrMapOvr>
    <a:masterClrMapping/>
  </p:clrMapOvr>
  <p:transition/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53404C0-9453-E54D-A1C9-BF1BC376BBC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728E61BF-3F86-8841-8238-7276F535B7B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E4C9A156-A2CA-574E-815A-1F7611CD5A8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1227106"/>
      </p:ext>
    </p:extLst>
  </p:cSld>
  <p:clrMapOvr>
    <a:masterClrMapping/>
  </p:clrMapOvr>
  <p:transition/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D3A18AC7-5690-0F45-BA10-39BFE34A722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19145DA-CB4C-FD45-87D2-A33AC86E216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0866EF49-D78E-DC40-A306-DC00DFD6F4F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10332344"/>
      </p:ext>
    </p:extLst>
  </p:cSld>
  <p:clrMapOvr>
    <a:masterClrMapping/>
  </p:clrMapOvr>
  <p:transition/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F87FF5D6-9F9C-B245-AECA-C3E47B7AB08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54A7D487-99AA-5448-811F-A9ED736D898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1FAC5004-3CBE-234C-ACD8-CCD360978ED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02164688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C5DD6D52-9C36-2A45-8886-39C5A7DB8E0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F639709E-9A40-4940-9438-2319C9D91A1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8E89F3-C50F-4B4B-B70F-A5BD79305AC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4856776"/>
      </p:ext>
    </p:extLst>
  </p:cSld>
  <p:clrMapOvr>
    <a:masterClrMapping/>
  </p:clrMapOvr>
  <p:transition/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E236FA80-758A-0447-8696-048D07C80DC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6EF6F82-669C-CE4E-A5D1-258AC8B2C77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30CF5D93-73E1-D542-81DC-9D6CEB915B9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62814474"/>
      </p:ext>
    </p:extLst>
  </p:cSld>
  <p:clrMapOvr>
    <a:masterClrMapping/>
  </p:clrMapOvr>
  <p:transition/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EC1A3A52-68CE-5C4E-B971-931966FD6C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D3FE4FBD-DF5B-D044-BDF3-F4D4A39AE9D6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D38FD6ED-A7A5-2141-8C5A-71B5A45ECCDF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F558190D-2EA1-9D41-A3AD-E724D6B6C7D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2B2F2791-8A96-124A-B730-4604A815E4D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862AC020-1BC8-D240-B20C-9A5A5E94DBB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61848E74-D2FB-474E-BE85-B96AA37C203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64812252"/>
      </p:ext>
    </p:extLst>
  </p:cSld>
  <p:clrMapOvr>
    <a:masterClrMapping/>
  </p:clrMapOvr>
  <p:transition/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E76AB343-26C3-8F49-AE5D-52B82E52661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1A9EBA17-A842-1645-A10B-780154285AD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469531-3291-474F-B109-9E77E639073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92025454"/>
      </p:ext>
    </p:extLst>
  </p:cSld>
  <p:clrMapOvr>
    <a:masterClrMapping/>
  </p:clrMapOvr>
  <p:transition/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2399868-7093-B543-A117-8ED39D6F4B7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F12528B-16F7-634C-9AB3-24FDC762FC9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F7285C-3479-124C-BEC3-EBFA609EF9E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45460919"/>
      </p:ext>
    </p:extLst>
  </p:cSld>
  <p:clrMapOvr>
    <a:masterClrMapping/>
  </p:clrMapOvr>
  <p:transition/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FF3D406C-E289-1B48-A24B-B3FF8181E25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02F274B-662F-F842-A824-2A434640B80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FE64ED-CDD0-B043-BBAB-66EDCED5F56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82441760"/>
      </p:ext>
    </p:extLst>
  </p:cSld>
  <p:clrMapOvr>
    <a:masterClrMapping/>
  </p:clrMapOvr>
  <p:transition/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F44BBCDA-B527-3D4F-A2B0-3184F3C3D0E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EFDC0C27-8F58-DD4A-BEB9-3AC9C222279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D57D14-EE5F-D24E-927A-73B2EE08145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98138951"/>
      </p:ext>
    </p:extLst>
  </p:cSld>
  <p:clrMapOvr>
    <a:masterClrMapping/>
  </p:clrMapOvr>
  <p:transition/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B2D16158-2E7C-034C-8501-9FC1D0B57E8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06B27F45-F37F-1748-9473-83A3FAEB86C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585A08-2C5C-2942-9770-0BAC1DE5FD4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8759451"/>
      </p:ext>
    </p:extLst>
  </p:cSld>
  <p:clrMapOvr>
    <a:masterClrMapping/>
  </p:clrMapOvr>
  <p:transition/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DF39BD9C-18CC-6D4C-AC90-B991E5024E1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ACEA4B7C-B7FF-4949-BDF9-843F91F4E55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1146F2-7CBB-7B43-8B6E-C0EC7430B04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66142411"/>
      </p:ext>
    </p:extLst>
  </p:cSld>
  <p:clrMapOvr>
    <a:masterClrMapping/>
  </p:clrMapOvr>
  <p:transition/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D6651E04-2D38-D645-A289-BD076FA37D5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BF2B424D-AF8C-604C-BAC0-6A92F39C3CA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1D2FFA-9A6D-F646-9325-C172E92FC01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7544296"/>
      </p:ext>
    </p:extLst>
  </p:cSld>
  <p:clrMapOvr>
    <a:masterClrMapping/>
  </p:clrMapOvr>
  <p:transition/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21986FF-8CAD-C44D-A89D-CEB75425102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BCCF44B6-FC4A-4D48-9785-9F2C53AC5E8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AB6B41-E7E9-0A4A-AF3E-851CF72707A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1902586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E19944EC-8F1E-604F-8783-C203F12473C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30041B6D-07CC-104B-A912-4CA12B99574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9F2603-948F-D740-B6DF-E1D6717D4AA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85320287"/>
      </p:ext>
    </p:extLst>
  </p:cSld>
  <p:clrMapOvr>
    <a:masterClrMapping/>
  </p:clrMapOvr>
  <p:transition/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1CFDBE0-92B9-7E4E-A408-3400D15C3EE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4AC0FE3-074E-7F4D-9123-CA655C64EC9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09DCCF-4F71-5D41-9E71-3A5E827E894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18446501"/>
      </p:ext>
    </p:extLst>
  </p:cSld>
  <p:clrMapOvr>
    <a:masterClrMapping/>
  </p:clrMapOvr>
  <p:transition/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17F5542-48A3-3B48-AA01-3CF6B849B54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A6504CB-4465-1D42-9CB1-BF1BFDE131A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6E4A60-C981-6241-8601-C71D9542F60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44846390"/>
      </p:ext>
    </p:extLst>
  </p:cSld>
  <p:clrMapOvr>
    <a:masterClrMapping/>
  </p:clrMapOvr>
  <p:transition/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975E6A8-FB9E-544D-9D6E-156089F90DB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A805D471-287D-654E-BEF3-C99F09DB6B3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201316-F42F-C549-A9AA-C76CB5476C4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82289789"/>
      </p:ext>
    </p:extLst>
  </p:cSld>
  <p:clrMapOvr>
    <a:masterClrMapping/>
  </p:clrMapOvr>
  <p:transition/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277DBE5D-69F3-6A4D-92A0-F67FB0A9A2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4AE38404-E6D4-8941-AFB7-BE1E11417A50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D954DDF6-EE26-DB40-B8F3-3D0BC5B57908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BAB2BD0F-812E-1247-9693-175D39CAF2B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BEDD73C4-696C-A94A-BED6-02861E06D37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3D342C5B-D131-534A-A314-74CE9F69D80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B51DCD37-2D58-8345-B4CC-442D4E1E866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43751915"/>
      </p:ext>
    </p:extLst>
  </p:cSld>
  <p:clrMapOvr>
    <a:masterClrMapping/>
  </p:clrMapOvr>
  <p:transition/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968B471-5AF0-9140-8196-B7508BB656A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0A4451C-9D67-9E48-B24C-4175D6C1680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6A835C-2625-C441-B933-E7093B43B89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7005261"/>
      </p:ext>
    </p:extLst>
  </p:cSld>
  <p:clrMapOvr>
    <a:masterClrMapping/>
  </p:clrMapOvr>
  <p:transition/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27CFFD0-6343-1C43-ACDF-D52008210DB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ED8CAF8-5E6D-F440-88C9-C5FBF3FE4DD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656F40-1A2A-6F48-8FEB-3A1F16F5D7C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97830859"/>
      </p:ext>
    </p:extLst>
  </p:cSld>
  <p:clrMapOvr>
    <a:masterClrMapping/>
  </p:clrMapOvr>
  <p:transition/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0E0BE7F-5D5D-DD47-8DFD-286E5F75812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3EF349B5-72BA-E946-BA0B-A8B51899A25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281C7D-446B-8349-AFCF-425AD1C66F6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72927392"/>
      </p:ext>
    </p:extLst>
  </p:cSld>
  <p:clrMapOvr>
    <a:masterClrMapping/>
  </p:clrMapOvr>
  <p:transition/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BBF72CE4-7F34-9743-AD63-79B83339160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0EAB2F79-7930-364B-9FC1-D9535795F51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B6AF60-20BD-794E-A446-AE2E29D032C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52220588"/>
      </p:ext>
    </p:extLst>
  </p:cSld>
  <p:clrMapOvr>
    <a:masterClrMapping/>
  </p:clrMapOvr>
  <p:transition/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16E40C24-75E6-7646-A8C9-B0F42F8D02E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6E793497-9E7B-524A-8753-BFE81CDC415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956314-43E7-8A40-830C-84925DF396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9318055"/>
      </p:ext>
    </p:extLst>
  </p:cSld>
  <p:clrMapOvr>
    <a:masterClrMapping/>
  </p:clrMapOvr>
  <p:transition/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E121F40F-2243-A746-96FE-35DB82B0DC4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B15152A9-03A1-4544-95B2-AB56CBFE126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02048E-4CF8-4345-AA45-CC8D7014305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19500327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DEB9A858-23EA-D14B-BAB1-917EB15DE2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88921115-B156-094B-B8AE-A314AB0790CB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113CE119-3801-A34F-9DEB-E573CDFE5B3B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E1A702ED-8040-C146-9C75-79E3FEF7896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557832EA-B0C8-3448-AB0A-87068DF8120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F12C9B2E-2554-9948-A10D-46B9E79CD76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 smtClean="0"/>
            </a:lvl1pPr>
          </a:lstStyle>
          <a:p>
            <a:pPr>
              <a:defRPr/>
            </a:pPr>
            <a:fld id="{48E8DD27-2915-7C48-98F9-DF9B69A4AD3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6620899"/>
      </p:ext>
    </p:extLst>
  </p:cSld>
  <p:clrMapOvr>
    <a:masterClrMapping/>
  </p:clrMapOvr>
  <p:transition/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D780FC22-932C-3B4B-904D-653407551AB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50F82353-0A6C-494E-A18B-8A2B76FE942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000B8B-BA86-2A4A-A235-1B042091F85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50424849"/>
      </p:ext>
    </p:extLst>
  </p:cSld>
  <p:clrMapOvr>
    <a:masterClrMapping/>
  </p:clrMapOvr>
  <p:transition/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F59685BD-DFB0-6949-9DF9-04413BC49B7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F40C86C-4421-C84F-BF24-16D78B174E0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D959F4-93F3-9B4D-BB75-32F6B9D9D51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65329615"/>
      </p:ext>
    </p:extLst>
  </p:cSld>
  <p:clrMapOvr>
    <a:masterClrMapping/>
  </p:clrMapOvr>
  <p:transition/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C9E228C7-3F87-9F4B-890F-BF82D48076C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13F01333-BE7C-B04B-90A6-C3DB6AD1559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BF1CB3-5AFF-4D40-9B17-8A000614339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86857473"/>
      </p:ext>
    </p:extLst>
  </p:cSld>
  <p:clrMapOvr>
    <a:masterClrMapping/>
  </p:clrMapOvr>
  <p:transition/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1308383-A68C-3C41-9D28-49099111144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5725485-B5E8-D14B-BF5B-2C2BC3316D6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822ADC-A73E-BC41-AD51-FAC7EB53163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65784005"/>
      </p:ext>
    </p:extLst>
  </p:cSld>
  <p:clrMapOvr>
    <a:masterClrMapping/>
  </p:clrMapOvr>
  <p:transition/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534179A-9527-C140-A3C7-07129EFC527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58D31390-9853-5147-8514-67C9B9AEF13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B5D1CD-01ED-B54E-B0B2-2A99C7F27C9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91568707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C10633A-B420-CB43-810B-7ACADB02283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3D8CC6D-902D-D746-92A4-34E6632E842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108C8D6-1385-E740-86F4-522217A0F18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66588017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6795464-BC23-2A4B-B213-51AFF3D4E65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CC7265E8-8E87-C749-B79E-EF226CD7B6A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69A3CFB-93B8-9040-AAD8-622B3891DF2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42347560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E5688D1C-2850-C141-858B-253204E603D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B324CC5-4AB7-1F49-9074-613E76C3160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F327945-D874-544D-B4D9-12FE57EC3A8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16095537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C589A808-4A42-5847-A313-2474CC1C8AF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BFE36643-E670-8343-874D-CD1A7B35399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5FD0AAB-3727-7646-9CDF-A27E96D294A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6986557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1F9183F-3F92-2B45-A0F6-49375732B4B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A1733F15-4A41-2C4F-8740-117BF71B818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2C1029-FE66-A748-8BB1-4335DBF95D0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92666906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A50FE1EF-8FD2-DF46-B6B7-CEEB49CDC2C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4D179062-39F7-0940-BAA3-DEF61825087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70B305D-F800-0D43-AC5F-8DA2171545E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85434112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086A7FE0-1730-6240-B22D-B5E6ED11849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57B22AD1-81DD-9146-97B7-2533BAD0A53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94FDC58-DF21-8747-983B-D433CE4AF6B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32999157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126AE11-EDDE-DB4A-A0FF-1180F9BE320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11B4168-59B4-CC4F-9733-09DF1F599FD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924515C-A5CE-C14C-A068-368C18667D9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32561916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95C841CA-4F04-9345-B3E1-422CF234482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88850ECF-A20D-CA41-820F-19FE2CB9E62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5514D73-1E90-EA41-AE9B-235E3A3C016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62226335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2822945-18B9-0D4B-BC82-CF94FDC9A5C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E6F28B7-EE79-1C42-8C7E-ECD5E3A3043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F450543-FAB6-9340-BAD1-6EC7D0D69E4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84272847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B917ED3-EC4C-AF44-9404-2F7CAFE4445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3AE56D7F-0F69-C545-8882-3D7AFBB04AD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2DB5663-F140-9D40-97E8-A2C42F57CF1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67369318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054D0B2-9186-4B4B-88D8-9AA95D4EEACB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2628" y="770467"/>
            <a:ext cx="8086725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000" spc="-12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0634" y="4198409"/>
            <a:ext cx="6921151" cy="1645920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Date Placeholder 5">
            <a:extLst>
              <a:ext uri="{FF2B5EF4-FFF2-40B4-BE49-F238E27FC236}">
                <a16:creationId xmlns:a16="http://schemas.microsoft.com/office/drawing/2014/main" id="{DCDFF91F-BE44-014A-94FC-541CADF696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6354908-73E9-7242-A7DF-48F9D92AB94B}" type="datetime1">
              <a:rPr lang="en-US" altLang="en-US"/>
              <a:pPr>
                <a:defRPr/>
              </a:pPr>
              <a:t>2/21/20</a:t>
            </a:fld>
            <a:endParaRPr lang="en-US" altLang="en-US"/>
          </a:p>
        </p:txBody>
      </p:sp>
      <p:sp>
        <p:nvSpPr>
          <p:cNvPr id="6" name="Footer Placeholder 9">
            <a:extLst>
              <a:ext uri="{FF2B5EF4-FFF2-40B4-BE49-F238E27FC236}">
                <a16:creationId xmlns:a16="http://schemas.microsoft.com/office/drawing/2014/main" id="{9B7D53F8-1D54-8B4F-9C34-D9768E80E7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0">
            <a:extLst>
              <a:ext uri="{FF2B5EF4-FFF2-40B4-BE49-F238E27FC236}">
                <a16:creationId xmlns:a16="http://schemas.microsoft.com/office/drawing/2014/main" id="{F8106B72-0F55-EB49-8439-9AB1B48B4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E3296EF-6350-BE49-B0CF-5FD0AE02FB6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47394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8637" y="712594"/>
            <a:ext cx="8086725" cy="2898708"/>
          </a:xfrm>
          <a:noFill/>
        </p:spPr>
        <p:txBody>
          <a:bodyPr anchor="b">
            <a:noAutofit/>
          </a:bodyPr>
          <a:lstStyle>
            <a:lvl1pPr algn="ctr">
              <a:lnSpc>
                <a:spcPct val="80000"/>
              </a:lnSpc>
              <a:defRPr sz="8000" spc="-12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8638" y="3897565"/>
            <a:ext cx="8086724" cy="1645920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chemeClr val="tx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4">
            <a:extLst>
              <a:ext uri="{FF2B5EF4-FFF2-40B4-BE49-F238E27FC236}">
                <a16:creationId xmlns:a16="http://schemas.microsoft.com/office/drawing/2014/main" id="{D0F67C52-A253-5345-AF8D-8E95A247A3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9BFA601-6920-6743-A3EF-51F6BDC58D69}" type="datetime1">
              <a:rPr lang="en-US" altLang="en-US"/>
              <a:pPr>
                <a:defRPr/>
              </a:pPr>
              <a:t>2/21/20</a:t>
            </a:fld>
            <a:endParaRPr lang="en-US" altLang="en-US"/>
          </a:p>
        </p:txBody>
      </p:sp>
      <p:sp>
        <p:nvSpPr>
          <p:cNvPr id="5" name="Footer Placeholder 5">
            <a:extLst>
              <a:ext uri="{FF2B5EF4-FFF2-40B4-BE49-F238E27FC236}">
                <a16:creationId xmlns:a16="http://schemas.microsoft.com/office/drawing/2014/main" id="{58714030-D658-D648-BB90-84F6E88EE8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9">
            <a:extLst>
              <a:ext uri="{FF2B5EF4-FFF2-40B4-BE49-F238E27FC236}">
                <a16:creationId xmlns:a16="http://schemas.microsoft.com/office/drawing/2014/main" id="{35757725-0AEB-4642-93D4-6594D9717F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5C2E96E-5531-634D-8F24-A6D047C53B3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514766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85850"/>
          </a:xfrm>
          <a:prstGeom prst="rect">
            <a:avLst/>
          </a:prstGeom>
        </p:spPr>
        <p:txBody>
          <a:bodyPr/>
          <a:lstStyle>
            <a:lvl1pPr marL="0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4" name="Content Placeholder 22"/>
          <p:cNvSpPr>
            <a:spLocks noGrp="1"/>
          </p:cNvSpPr>
          <p:nvPr>
            <p:ph sz="quarter" idx="11"/>
          </p:nvPr>
        </p:nvSpPr>
        <p:spPr>
          <a:xfrm>
            <a:off x="123825" y="1241652"/>
            <a:ext cx="8897938" cy="522446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4">
            <a:extLst>
              <a:ext uri="{FF2B5EF4-FFF2-40B4-BE49-F238E27FC236}">
                <a16:creationId xmlns:a16="http://schemas.microsoft.com/office/drawing/2014/main" id="{DB6AAAC2-5E5D-F341-856A-70181DB3C054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71325E8-BFAA-444B-8CD0-13ACE902E855}" type="datetime1">
              <a:rPr lang="en-US" altLang="en-US"/>
              <a:pPr>
                <a:defRPr/>
              </a:pPr>
              <a:t>2/21/20</a:t>
            </a:fld>
            <a:endParaRPr lang="en-US" altLang="en-US"/>
          </a:p>
        </p:txBody>
      </p:sp>
      <p:sp>
        <p:nvSpPr>
          <p:cNvPr id="5" name="Footer Placeholder 5">
            <a:extLst>
              <a:ext uri="{FF2B5EF4-FFF2-40B4-BE49-F238E27FC236}">
                <a16:creationId xmlns:a16="http://schemas.microsoft.com/office/drawing/2014/main" id="{8EFC929D-6727-004B-B123-65CC81487FA7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6">
            <a:extLst>
              <a:ext uri="{FF2B5EF4-FFF2-40B4-BE49-F238E27FC236}">
                <a16:creationId xmlns:a16="http://schemas.microsoft.com/office/drawing/2014/main" id="{848BC32C-1AE9-AD47-AB66-37A29914DCD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17BD3AD-7ECE-8448-AB2E-DFAF7E2579F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8329568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2628" y="767419"/>
            <a:ext cx="8085582" cy="3355848"/>
          </a:xfrm>
          <a:solidFill>
            <a:schemeClr val="bg1"/>
          </a:solidFill>
        </p:spPr>
        <p:txBody>
          <a:bodyPr anchor="b"/>
          <a:lstStyle>
            <a:lvl1pPr>
              <a:lnSpc>
                <a:spcPct val="80000"/>
              </a:lnSpc>
              <a:defRPr sz="8000" b="0" baseline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0634" y="4187275"/>
            <a:ext cx="6919722" cy="1645920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6B1F53-E2BB-3B4C-8E3B-DCE05FB848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7BA055F-9841-7242-B081-023BB73B032B}" type="datetime1">
              <a:rPr lang="en-US" altLang="en-US"/>
              <a:pPr>
                <a:defRPr/>
              </a:pPr>
              <a:t>2/21/20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CAE3A2-CF2F-9B42-917F-06CF519AD4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8">
            <a:extLst>
              <a:ext uri="{FF2B5EF4-FFF2-40B4-BE49-F238E27FC236}">
                <a16:creationId xmlns:a16="http://schemas.microsoft.com/office/drawing/2014/main" id="{C5D5537B-AD8D-9548-A717-76B9826C9E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88B716E-48C5-694C-BEFB-364FBF88EEA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70996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6BA88275-8A65-1E4C-8604-F38DCD4E053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2C845672-26B6-6248-A87B-E5BB80394E5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DBF7EF-BBA1-3941-9438-CF1D9D55DC5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97710554"/>
      </p:ext>
    </p:extLst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8798" y="1208312"/>
            <a:ext cx="4271962" cy="5053693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1603" y="1208312"/>
            <a:ext cx="4271962" cy="5053693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1E1E47-B72A-0142-B854-A01D3B9566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983ACC2-AA8B-CB43-A764-00CEFE65C405}" type="datetime1">
              <a:rPr lang="en-US" altLang="en-US"/>
              <a:pPr>
                <a:defRPr/>
              </a:pPr>
              <a:t>2/21/20</a:t>
            </a:fld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AC0944-118A-5C48-9DCC-9B1913F92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9">
            <a:extLst>
              <a:ext uri="{FF2B5EF4-FFF2-40B4-BE49-F238E27FC236}">
                <a16:creationId xmlns:a16="http://schemas.microsoft.com/office/drawing/2014/main" id="{3C232208-A904-A248-BB81-265A77CF7D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F0DB96B-AC2F-B140-B9F6-90583CE8FB4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5317123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8798" y="1197209"/>
            <a:ext cx="4271962" cy="723400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 cap="all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8798" y="2029968"/>
            <a:ext cx="4271962" cy="4231057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51603" y="1194345"/>
            <a:ext cx="4271962" cy="722376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 cap="all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1603" y="2025216"/>
            <a:ext cx="4271962" cy="4235809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1">
            <a:extLst>
              <a:ext uri="{FF2B5EF4-FFF2-40B4-BE49-F238E27FC236}">
                <a16:creationId xmlns:a16="http://schemas.microsoft.com/office/drawing/2014/main" id="{840C999D-EC13-E141-A0E2-59C8766216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729E5D4-F155-5B4F-BE20-93CD661F9210}" type="datetime1">
              <a:rPr lang="en-US" altLang="en-US"/>
              <a:pPr>
                <a:defRPr/>
              </a:pPr>
              <a:t>2/21/20</a:t>
            </a:fld>
            <a:endParaRPr lang="en-US" altLang="en-US"/>
          </a:p>
        </p:txBody>
      </p:sp>
      <p:sp>
        <p:nvSpPr>
          <p:cNvPr id="8" name="Footer Placeholder 6">
            <a:extLst>
              <a:ext uri="{FF2B5EF4-FFF2-40B4-BE49-F238E27FC236}">
                <a16:creationId xmlns:a16="http://schemas.microsoft.com/office/drawing/2014/main" id="{F00D0271-B341-AE48-BF2C-338301E00B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7">
            <a:extLst>
              <a:ext uri="{FF2B5EF4-FFF2-40B4-BE49-F238E27FC236}">
                <a16:creationId xmlns:a16="http://schemas.microsoft.com/office/drawing/2014/main" id="{9E954BF7-7C31-E146-A633-7E0AF46C4B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5441CF7-C147-9C4F-8504-690148DEE80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2899753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1">
            <a:extLst>
              <a:ext uri="{FF2B5EF4-FFF2-40B4-BE49-F238E27FC236}">
                <a16:creationId xmlns:a16="http://schemas.microsoft.com/office/drawing/2014/main" id="{84DA9865-1EC5-7E43-8799-E5DC01CF7E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C5A626E-A784-C740-B961-28FD05BD5CB7}" type="datetime1">
              <a:rPr lang="en-US" altLang="en-US"/>
              <a:pPr>
                <a:defRPr/>
              </a:pPr>
              <a:t>2/21/20</a:t>
            </a:fld>
            <a:endParaRPr lang="en-US" altLang="en-US"/>
          </a:p>
        </p:txBody>
      </p:sp>
      <p:sp>
        <p:nvSpPr>
          <p:cNvPr id="4" name="Footer Placeholder 6">
            <a:extLst>
              <a:ext uri="{FF2B5EF4-FFF2-40B4-BE49-F238E27FC236}">
                <a16:creationId xmlns:a16="http://schemas.microsoft.com/office/drawing/2014/main" id="{0175EA91-94B3-1343-B175-FC630EEA5E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7">
            <a:extLst>
              <a:ext uri="{FF2B5EF4-FFF2-40B4-BE49-F238E27FC236}">
                <a16:creationId xmlns:a16="http://schemas.microsoft.com/office/drawing/2014/main" id="{D957A51C-5FDD-0E4B-BC19-EE3D622609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0D9DE5D-54E9-6142-85A3-88524CBBDA1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1284819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4">
            <a:extLst>
              <a:ext uri="{FF2B5EF4-FFF2-40B4-BE49-F238E27FC236}">
                <a16:creationId xmlns:a16="http://schemas.microsoft.com/office/drawing/2014/main" id="{06EA3386-1B06-4244-BD16-6185D21630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AABB427-921A-244B-A52B-A1074A7712CE}" type="datetime1">
              <a:rPr lang="en-US" altLang="en-US"/>
              <a:pPr>
                <a:defRPr/>
              </a:pPr>
              <a:t>2/21/20</a:t>
            </a:fld>
            <a:endParaRPr lang="en-US" altLang="en-US"/>
          </a:p>
        </p:txBody>
      </p:sp>
      <p:sp>
        <p:nvSpPr>
          <p:cNvPr id="3" name="Footer Placeholder 5">
            <a:extLst>
              <a:ext uri="{FF2B5EF4-FFF2-40B4-BE49-F238E27FC236}">
                <a16:creationId xmlns:a16="http://schemas.microsoft.com/office/drawing/2014/main" id="{F4F45843-B189-BB49-A90E-FE2375633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6">
            <a:extLst>
              <a:ext uri="{FF2B5EF4-FFF2-40B4-BE49-F238E27FC236}">
                <a16:creationId xmlns:a16="http://schemas.microsoft.com/office/drawing/2014/main" id="{0CA89265-30CC-2F46-BD26-BD678F8C72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E08DF03-DB11-D347-9059-C87EAE3A75A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3882044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AAD4AA6D-C74E-3D48-BBF7-56C21F82339E}"/>
              </a:ext>
            </a:extLst>
          </p:cNvPr>
          <p:cNvSpPr/>
          <p:nvPr/>
        </p:nvSpPr>
        <p:spPr>
          <a:xfrm>
            <a:off x="5715000" y="0"/>
            <a:ext cx="3429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6196053" y="542282"/>
            <a:ext cx="253746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36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" y="762000"/>
            <a:ext cx="4572000" cy="4572000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06987" y="2511813"/>
            <a:ext cx="2548890" cy="31269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00">
                <a:solidFill>
                  <a:srgbClr val="404040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7">
            <a:extLst>
              <a:ext uri="{FF2B5EF4-FFF2-40B4-BE49-F238E27FC236}">
                <a16:creationId xmlns:a16="http://schemas.microsoft.com/office/drawing/2014/main" id="{FE49046B-0187-144A-9D74-48A7419B9F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FF75466-7BCA-CB40-9703-93583A5D3DB5}" type="datetime1">
              <a:rPr lang="en-US" altLang="en-US"/>
              <a:pPr>
                <a:defRPr/>
              </a:pPr>
              <a:t>2/21/20</a:t>
            </a:fld>
            <a:endParaRPr lang="en-US" altLang="en-US"/>
          </a:p>
        </p:txBody>
      </p:sp>
      <p:sp>
        <p:nvSpPr>
          <p:cNvPr id="7" name="Footer Placeholder 9">
            <a:extLst>
              <a:ext uri="{FF2B5EF4-FFF2-40B4-BE49-F238E27FC236}">
                <a16:creationId xmlns:a16="http://schemas.microsoft.com/office/drawing/2014/main" id="{6C5549AB-4804-A54C-88B4-7651653DC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10">
            <a:extLst>
              <a:ext uri="{FF2B5EF4-FFF2-40B4-BE49-F238E27FC236}">
                <a16:creationId xmlns:a16="http://schemas.microsoft.com/office/drawing/2014/main" id="{35AAB179-B95D-6546-AEA8-9E915B6420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BC5D501-F56E-5148-B1C4-7D3E021BE07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9970255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918" y="5418668"/>
            <a:ext cx="8085582" cy="613283"/>
          </a:xfrm>
        </p:spPr>
        <p:txBody>
          <a:bodyPr anchor="b"/>
          <a:lstStyle>
            <a:lvl1pPr>
              <a:lnSpc>
                <a:spcPct val="85000"/>
              </a:lnSpc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9144000" cy="5330952"/>
          </a:xfrm>
          <a:solidFill>
            <a:schemeClr val="accent1">
              <a:lumMod val="40000"/>
              <a:lumOff val="60000"/>
            </a:schemeClr>
          </a:solidFill>
        </p:spPr>
        <p:txBody>
          <a:bodyPr rtlCol="0">
            <a:normAutofit/>
          </a:bodyPr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rgbClr val="4D4D4D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7492" y="6031951"/>
            <a:ext cx="6922008" cy="411184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200"/>
              </a:spcBef>
              <a:buNone/>
              <a:defRPr sz="14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7">
            <a:extLst>
              <a:ext uri="{FF2B5EF4-FFF2-40B4-BE49-F238E27FC236}">
                <a16:creationId xmlns:a16="http://schemas.microsoft.com/office/drawing/2014/main" id="{19B91CF1-F3F7-0844-9C10-615C1A48F9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1D932D07-781E-BE4D-AD4E-E435CD96C0C1}" type="datetime1">
              <a:rPr lang="en-US" altLang="en-US"/>
              <a:pPr>
                <a:defRPr/>
              </a:pPr>
              <a:t>2/21/20</a:t>
            </a:fld>
            <a:endParaRPr lang="en-US" altLang="en-US"/>
          </a:p>
        </p:txBody>
      </p:sp>
      <p:sp>
        <p:nvSpPr>
          <p:cNvPr id="6" name="Footer Placeholder 8">
            <a:extLst>
              <a:ext uri="{FF2B5EF4-FFF2-40B4-BE49-F238E27FC236}">
                <a16:creationId xmlns:a16="http://schemas.microsoft.com/office/drawing/2014/main" id="{6E61C4C9-7367-4D4E-B586-F427D35BFD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white">
                    <a:alpha val="75000"/>
                  </a:prstClr>
                </a:solidFill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9">
            <a:extLst>
              <a:ext uri="{FF2B5EF4-FFF2-40B4-BE49-F238E27FC236}">
                <a16:creationId xmlns:a16="http://schemas.microsoft.com/office/drawing/2014/main" id="{88691BDF-5DBE-DC4E-A5C6-05D7A0D1C3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333576C8-4E55-A74E-9A01-CFC78373F46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5939223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6">
            <a:extLst>
              <a:ext uri="{FF2B5EF4-FFF2-40B4-BE49-F238E27FC236}">
                <a16:creationId xmlns:a16="http://schemas.microsoft.com/office/drawing/2014/main" id="{E646D0A7-C492-7546-9142-97C42EA209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40F172A-563B-7445-9E1A-7B2F3B99D55B}" type="datetime1">
              <a:rPr lang="en-US" altLang="en-US"/>
              <a:pPr>
                <a:defRPr/>
              </a:pPr>
              <a:t>2/21/20</a:t>
            </a:fld>
            <a:endParaRPr lang="en-US" altLang="en-US"/>
          </a:p>
        </p:txBody>
      </p:sp>
      <p:sp>
        <p:nvSpPr>
          <p:cNvPr id="5" name="Footer Placeholder 7">
            <a:extLst>
              <a:ext uri="{FF2B5EF4-FFF2-40B4-BE49-F238E27FC236}">
                <a16:creationId xmlns:a16="http://schemas.microsoft.com/office/drawing/2014/main" id="{DA843C06-06E7-D14B-994B-044646EE02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8">
            <a:extLst>
              <a:ext uri="{FF2B5EF4-FFF2-40B4-BE49-F238E27FC236}">
                <a16:creationId xmlns:a16="http://schemas.microsoft.com/office/drawing/2014/main" id="{91962A5F-AB3A-D44E-A373-A5D77281DD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2D1A16B-80DA-474E-9860-76EF9CCB206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4704686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7963" y="695325"/>
            <a:ext cx="1971675" cy="48006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8644" y="714376"/>
            <a:ext cx="5800725" cy="54006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6">
            <a:extLst>
              <a:ext uri="{FF2B5EF4-FFF2-40B4-BE49-F238E27FC236}">
                <a16:creationId xmlns:a16="http://schemas.microsoft.com/office/drawing/2014/main" id="{9354F244-72A1-D942-8CD8-E9913E33C2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D5D0D47-8567-3946-B76D-A1988729E054}" type="datetime1">
              <a:rPr lang="en-US" altLang="en-US"/>
              <a:pPr>
                <a:defRPr/>
              </a:pPr>
              <a:t>2/21/20</a:t>
            </a:fld>
            <a:endParaRPr lang="en-US" altLang="en-US"/>
          </a:p>
        </p:txBody>
      </p:sp>
      <p:sp>
        <p:nvSpPr>
          <p:cNvPr id="5" name="Footer Placeholder 7">
            <a:extLst>
              <a:ext uri="{FF2B5EF4-FFF2-40B4-BE49-F238E27FC236}">
                <a16:creationId xmlns:a16="http://schemas.microsoft.com/office/drawing/2014/main" id="{649E38A7-222F-7349-B09A-103C3BD6E8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8">
            <a:extLst>
              <a:ext uri="{FF2B5EF4-FFF2-40B4-BE49-F238E27FC236}">
                <a16:creationId xmlns:a16="http://schemas.microsoft.com/office/drawing/2014/main" id="{26D2A06D-F4BC-0645-9A79-266CFF11C2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11CA57D-3735-A044-BA56-D9676710A92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5281992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0EEC69AC-38E2-8543-8B63-2AC35CB651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B58A6359-70B7-F74D-97EA-F27358EDC227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1BF3C1E2-DC1A-F149-AE40-7210ABA3B33A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BAB5ABD9-0134-6642-BBDE-730BD9F2CAA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28ACC652-E483-1345-8559-9F699B50586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CC6131AA-92CF-134E-A48F-20A68AE0A07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 smtClean="0"/>
            </a:lvl1pPr>
          </a:lstStyle>
          <a:p>
            <a:pPr>
              <a:defRPr/>
            </a:pPr>
            <a:fld id="{8E161E1F-1C03-2745-ADAC-333E652B3A0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2797208"/>
      </p:ext>
    </p:extLst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888B4E1-0444-C949-9969-89F5C550849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B8709ADF-2240-7148-9226-86FBB49D396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61E096B-5445-1C44-9F8E-623129F12AA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56531831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A44B6D00-E641-7941-8287-FA31624B09F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53AD6BA3-B016-514F-BB80-9426133F9FD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63C7F7-7BE8-0140-84CA-13381FE5D70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67775403"/>
      </p:ext>
    </p:extLst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601F1021-0D18-8E49-A97A-0230676EAD3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F38D138-5D70-0141-9E26-C10C9F633C9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1241B95-F204-244A-97D4-23ABCBFFBB1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42196901"/>
      </p:ext>
    </p:extLst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1FFC2F4-7AF5-F142-8592-4C140D39CD5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1AC31294-FB1A-284A-9EB5-ECC99024614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A552F9C-6139-F043-A72C-C358DB5439A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4505958"/>
      </p:ext>
    </p:extLst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F4B2F473-2424-5C4C-B013-E034E814C0B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AFE1F4FE-3D8F-804A-AAED-CBB3CB40E0B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5DC914F-B40A-3940-84D9-9F9371501F7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80947994"/>
      </p:ext>
    </p:extLst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34F37EE9-B2DF-8C44-82E6-1CDCA317747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821134C6-DD2E-7C46-BC64-1886EA036FB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BCD4EFD-E7C4-DC48-B9B0-A505D6A230D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58602357"/>
      </p:ext>
    </p:extLst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ADE274FB-A44B-5D49-9875-BF5ED852FDC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21373586-09ED-1847-99B0-EB835F3588F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1E65863-B70A-A545-B2C8-69D7A0B860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92709283"/>
      </p:ext>
    </p:extLst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C3168624-E282-844E-A4E7-D5CC5673B65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AA8BD0C5-49EB-A94B-8E07-A708038C3FC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6BA0BC6-96FA-4F46-9ACD-26EBD34B3F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71460417"/>
      </p:ext>
    </p:extLst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CCCF4D1-E61E-4D4D-88FF-E34998B961C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F436FDBA-3D2F-9446-B0D6-0EC74D76A2C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1EC56F5-7140-8947-BFB6-0FE45622433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65869841"/>
      </p:ext>
    </p:extLst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4BF1114-FD87-9B4A-BB8C-FB24AF43AAB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16B3B09-F1BB-1A4F-A5AA-4B960AFE8D7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A7AE7EA-B726-FF4E-BA40-511359B9D48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07842918"/>
      </p:ext>
    </p:extLst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3A2F030-A8AF-694F-8705-F493ABBACC7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01B94994-0548-934C-812F-6A68E610229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446331D-429D-1544-A9E6-3A34C45B11F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45505266"/>
      </p:ext>
    </p:extLst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BFE31D43-EC5B-6D46-A530-1916B594C6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1000 h 1000"/>
              <a:gd name="T2" fmla="*/ 0 w 1000"/>
              <a:gd name="T3" fmla="*/ 0 h 1000"/>
              <a:gd name="T4" fmla="*/ 1000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304EBC71-D16D-724D-8FF7-5920CE91FB92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431F904C-B97A-1B40-97B6-244339C6A547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556A2509-CE15-344E-9C31-67809FF8451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Garamond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12F90F15-1656-CF4B-B08C-66AC690C172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593B4E89-D562-7E4F-BB45-A01C7EC4AB0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C34B0B5A-1369-1B4C-A177-0670EE0E6C0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15893479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061738E4-DB2C-A948-8A13-5D7033DBDC9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FDBF51C5-DAF1-2044-B0C8-53A8F2E5BD4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4F199F-6C19-8847-87CA-7521A0074E3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42202141"/>
      </p:ext>
    </p:extLst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1B42054-1F18-0A4A-82EF-3E762143C83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9458C081-6DD2-3045-A7E4-50E3512BAA6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1B7751-9870-6541-9957-819C77D790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54865365"/>
      </p:ext>
    </p:extLst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E0E3C2E-96A6-FB43-B805-C61B23E80BA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13DFB309-12FC-2F47-BBD2-4E0C7376A6F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232ED1-E350-194C-A5F8-DA2CB935CEB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4732413"/>
      </p:ext>
    </p:extLst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3385DE8B-6034-3746-9197-6658D810BE0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3FC526EA-9A29-A34A-B0B2-82EA117C70F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AC7EB3-2E17-8845-AA6D-9C7858451E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87868645"/>
      </p:ext>
    </p:extLst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3ACDC270-D2B4-6A4B-AD98-0613A7B55F6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9DAA2111-1F33-2644-BF78-4784F3B9619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FD554C-E1DE-8C47-A68D-183AFE8B58E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20287147"/>
      </p:ext>
    </p:extLst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1F9908E9-A2C6-B34C-8842-33CF846DFFD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80718952-370A-A047-8291-0486A2990A1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145946-A8EE-1A41-9869-62BE7D0E15A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1330377"/>
      </p:ext>
    </p:extLst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9FEDB721-8859-1649-86FB-2767DD6B038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B290A787-BD8B-BD42-8B60-D4F3E73EA9E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AA283E-B809-0342-9EFE-028DE854B66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06609343"/>
      </p:ext>
    </p:extLst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B3021525-85F5-B24E-AF3E-0169838E83C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D1A8B58-5C95-AF42-8BD5-0FDDD0EDC29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EF1834-4868-1043-849C-11CD7DE4AFD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10529517"/>
      </p:ext>
    </p:extLst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4D4FE086-EE0E-7B43-9DFC-0BEE36476FF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88F36788-68DC-164B-AE50-3C2B39BD2BC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BBDB7A-3F9F-B341-87C1-54F26857E4C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73231699"/>
      </p:ext>
    </p:extLst>
  </p:cSld>
  <p:clrMapOvr>
    <a:masterClrMapping/>
  </p:clrMapOvr>
  <p:transition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033BC8EB-C4E9-B141-BF61-08194D340BD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395A34B-8708-3644-A2A2-C3E8EEF0BD3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C1673D-4614-9447-AEB8-918A4FBDE1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25783546"/>
      </p:ext>
    </p:extLst>
  </p:cSld>
  <p:clrMapOvr>
    <a:masterClrMapping/>
  </p:clrMapOvr>
  <p:transition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936AEB2-51F1-B24D-B1B9-C2A61C7E51A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964A55A6-B73F-C84D-8DCE-4D96A89EBE2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AAD42C-D65E-7341-AB0E-6CCDEBF2AAD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38713622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F040B53A-EF65-064B-9AA5-C6C701EC34E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1BB46876-B0BA-554B-8F5F-E974C54BA44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0E5456-1DFC-2646-9E27-7A0F3714963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492450"/>
      </p:ext>
    </p:extLst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afari.png">
            <a:extLst>
              <a:ext uri="{FF2B5EF4-FFF2-40B4-BE49-F238E27FC236}">
                <a16:creationId xmlns:a16="http://schemas.microsoft.com/office/drawing/2014/main" id="{ADB2133B-4239-0D4E-982B-377F78BE17D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411913"/>
            <a:ext cx="1025525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F5600D73-4DD4-0549-BF13-67D161DD85B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3E0B56E-B725-364B-BDD4-E6B7336765E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90999B4-5571-BB41-AD62-C9A8B8E38C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69573920"/>
      </p:ext>
    </p:extLst>
  </p:cSld>
  <p:clrMapOvr>
    <a:masterClrMapping/>
  </p:clrMapOvr>
  <p:transition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FF0BE62-54F2-134C-BAFC-5B8F0890FB4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FF5814BE-388C-BC44-9D27-588315593C8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18A356-8AAA-6645-ABC5-7525B82C89D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71270872"/>
      </p:ext>
    </p:extLst>
  </p:cSld>
  <p:clrMapOvr>
    <a:masterClrMapping/>
  </p:clrMapOvr>
  <p:transition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ABF22292-9CBA-1F47-9C21-CC3AAF8D991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210702A-C76D-E845-AA9C-94722363509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B1D25C-701B-5345-9B26-90209A6246C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89797368"/>
      </p:ext>
    </p:extLst>
  </p:cSld>
  <p:clrMapOvr>
    <a:masterClrMapping/>
  </p:clrMapOvr>
  <p:transition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AF3EC0B7-7BC7-DA4E-B700-FC8842913DB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76923B6-DC45-204A-9D16-25861439834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774C9C-AE8F-814F-83A7-4EE33326588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76555985"/>
      </p:ext>
    </p:extLst>
  </p:cSld>
  <p:clrMapOvr>
    <a:masterClrMapping/>
  </p:clrMapOvr>
  <p:transition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DC267411-9526-A242-884B-558EC69C89E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7BCF5673-A27A-984D-A60A-0AA53E293AF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AD7BFE-E245-9A4B-8B36-31D5BD71A5B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59763762"/>
      </p:ext>
    </p:extLst>
  </p:cSld>
  <p:clrMapOvr>
    <a:masterClrMapping/>
  </p:clrMapOvr>
  <p:transition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AEA6E861-17E8-E646-A4A7-606000BAD30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C75C3BB1-E1E7-7540-9FB3-95062A1A540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A3D58A-CD0A-CB47-94B9-07023141E90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26473840"/>
      </p:ext>
    </p:extLst>
  </p:cSld>
  <p:clrMapOvr>
    <a:masterClrMapping/>
  </p:clrMapOvr>
  <p:transition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DC98F2FA-566F-F049-BD19-CA3BDECEFBB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94F4F812-D2DD-F34F-B533-898C7CDCC22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72E2BE-A36D-CC49-814D-EB1BA46444A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5320637"/>
      </p:ext>
    </p:extLst>
  </p:cSld>
  <p:clrMapOvr>
    <a:masterClrMapping/>
  </p:clrMapOvr>
  <p:transition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9BE0CDA4-5B66-5C47-8797-097E6A13CB6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C4CECB2-C5AA-EF4F-9D1B-95A28C1B433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DAB164-97A5-F645-AD96-BA62B222EF4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3001172"/>
      </p:ext>
    </p:extLst>
  </p:cSld>
  <p:clrMapOvr>
    <a:masterClrMapping/>
  </p:clrMapOvr>
  <p:transition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4776F387-7E92-3F49-B42B-078B8EE6DAB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986E4C1C-D9EC-3D49-9584-0F70A8794CE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8E0A12-D45B-DF4F-BEF5-E8875359100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42087352"/>
      </p:ext>
    </p:extLst>
  </p:cSld>
  <p:clrMapOvr>
    <a:masterClrMapping/>
  </p:clrMapOvr>
  <p:transition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870AB84E-FC46-1F4B-B778-6B5508EA18E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3E631F4C-3D9C-CA4A-BAFF-44A94CCF06E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8DEEC7-77D7-EB4A-BCDD-E112D645BD9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854570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910C1304-2931-424C-A8D4-35FEF861652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C58D0B3-1FA5-BF48-B3DB-7216AA99576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D02D34-5B03-AD46-836A-E66575F1A2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01093178"/>
      </p:ext>
    </p:extLst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5E2A40A-001D-B44D-8970-505B4AE45BA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F8003358-D7D1-DA47-84CA-42CC861E278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506C2F-5039-D74B-BFB3-068CB93E895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04634555"/>
      </p:ext>
    </p:extLst>
  </p:cSld>
  <p:clrMapOvr>
    <a:masterClrMapping/>
  </p:clrMapOvr>
  <p:transition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82A8143-015B-0C4C-8626-59CF2FD4E44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F6E00BF-97B7-AA45-8593-6A9825D2416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698DFF-6C84-B845-826C-8DF2130928B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58543420"/>
      </p:ext>
    </p:extLst>
  </p:cSld>
  <p:clrMapOvr>
    <a:masterClrMapping/>
  </p:clrMapOvr>
  <p:transition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afari.png">
            <a:extLst>
              <a:ext uri="{FF2B5EF4-FFF2-40B4-BE49-F238E27FC236}">
                <a16:creationId xmlns:a16="http://schemas.microsoft.com/office/drawing/2014/main" id="{1F9882ED-64C7-E541-9E3E-CF7E7CEF070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411913"/>
            <a:ext cx="1025525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CA03946-2E4E-6643-8622-6CD0B0EA122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E0F048C0-3687-CA40-B712-47F5CBBA8CA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6CF37617-BF4C-A14E-9BED-DDA611E4DA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935032"/>
      </p:ext>
    </p:extLst>
  </p:cSld>
  <p:clrMapOvr>
    <a:masterClrMapping/>
  </p:clrMapOvr>
  <p:transition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61061148-5E88-374E-9D4A-0DA9BC4AC4D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8AC2C9D-138C-5146-9E5B-3CDC1F0B20D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5A83C88E-CFCC-6B43-8CD1-AE8053266B4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599440"/>
      </p:ext>
    </p:extLst>
  </p:cSld>
  <p:clrMapOvr>
    <a:masterClrMapping/>
  </p:clrMapOvr>
  <p:transition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71E14E36-B55C-3840-8B63-A1F8F7DAFAB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E47F384-F59A-3242-BD3F-42B8D99E20C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5339818A-3FA7-8443-8C95-443C721143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5189092"/>
      </p:ext>
    </p:extLst>
  </p:cSld>
  <p:clrMapOvr>
    <a:masterClrMapping/>
  </p:clrMapOvr>
  <p:transition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78DD95F-21D5-484A-BCA0-FE20151928B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33380807-693B-E548-946E-A28C05A5689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A21CC03E-D18A-DA48-8B02-C068495F45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7626743"/>
      </p:ext>
    </p:extLst>
  </p:cSld>
  <p:clrMapOvr>
    <a:masterClrMapping/>
  </p:clrMapOvr>
  <p:transition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C487CDFF-1700-E94D-B9B0-2C22151045C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D3CDFB28-FB92-2941-8113-9F2AB482696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D3A54CB-8AB7-5341-B4F5-07F05259E0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932076"/>
      </p:ext>
    </p:extLst>
  </p:cSld>
  <p:clrMapOvr>
    <a:masterClrMapping/>
  </p:clrMapOvr>
  <p:transition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364CF608-AEF7-E547-87B2-B48DB70F45B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F36728B4-9E7E-A241-9DBB-CE7C811E1FE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3E65CC0B-098A-B744-BF90-88BDC770BCB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9060739"/>
      </p:ext>
    </p:extLst>
  </p:cSld>
  <p:clrMapOvr>
    <a:masterClrMapping/>
  </p:clrMapOvr>
  <p:transition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364D64E7-ACB0-5F44-9D51-5E7C24BB990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437316F8-62D8-CE48-A5E9-72F9C82D05B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44838167-4545-1848-BFE9-199CBBB9467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4717557"/>
      </p:ext>
    </p:extLst>
  </p:cSld>
  <p:clrMapOvr>
    <a:masterClrMapping/>
  </p:clrMapOvr>
  <p:transition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CE2E2CD7-4C2C-6E4A-AA98-7AB09C0098F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9BE0144D-3983-CA40-9C49-3B6E10DCFEC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FCB620CD-E2B7-4E47-BB73-146B9A0C7E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3320131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AB01EA3-8E26-9645-B093-E9DF3F0C8E8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7977291-1606-4F4F-B6A9-F0F3AB5BF1B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9D6322-2DD0-0F43-8B66-D33EE047BD5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91750581"/>
      </p:ext>
    </p:extLst>
  </p:cSld>
  <p:clrMapOvr>
    <a:masterClrMapping/>
  </p:clrMapOvr>
  <p:transition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321FB400-C671-2443-8B1C-E1609CCAAA5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B1705739-3A4B-0B4F-AC5C-56973B7A490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1D0E9C9F-36EB-EB41-A301-BC249238D1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9598606"/>
      </p:ext>
    </p:extLst>
  </p:cSld>
  <p:clrMapOvr>
    <a:masterClrMapping/>
  </p:clrMapOvr>
  <p:transition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2B7CC29-A0E3-AC48-B1AA-B17C0739F81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F1DEB8FD-CEE8-5047-A9A6-0976242AC69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5418B760-5AC2-3C4E-83C8-A92454B602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6945349"/>
      </p:ext>
    </p:extLst>
  </p:cSld>
  <p:clrMapOvr>
    <a:masterClrMapping/>
  </p:clrMapOvr>
  <p:transition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3B2C5CE7-626E-C94A-B108-E1A6EFF44A0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B643EEB-4ED2-CA46-B686-282DBE3DE16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333AF339-04F4-8349-9861-A6DFB46C7D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0257368"/>
      </p:ext>
    </p:extLst>
  </p:cSld>
  <p:clrMapOvr>
    <a:masterClrMapping/>
  </p:clrMapOvr>
  <p:transition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ADE07173-DD6C-1340-8886-6298562202F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B10DBC6-876D-0145-8515-91ADEAD2E94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CD16FDA9-A244-A44F-8964-7AD09C6E69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3654897"/>
      </p:ext>
    </p:extLst>
  </p:cSld>
  <p:clrMapOvr>
    <a:masterClrMapping/>
  </p:clrMapOvr>
  <p:transition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D1C3E831-0AE6-7841-B4D0-30DDB5F0BC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8014CFE1-0C60-8443-9374-566E1B5D17AC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04AB3D5A-713B-CC4A-83C1-23FBF2140A70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0AC09983-A0C0-9F49-8DE4-B23C93D99D2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D62CC11E-BCDB-2E48-ACCD-6CAD3B3C6B0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7C91ED14-CCBE-7647-89B2-F28C07A8D73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sz="1200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397FFD3A-7AF0-2941-A4D6-6AB2B158730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15534513"/>
      </p:ext>
    </p:extLst>
  </p:cSld>
  <p:clrMapOvr>
    <a:masterClrMapping/>
  </p:clrMapOvr>
  <p:transition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CD3A7B2E-6BAE-994B-AC06-9AF78C1AB89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0B84F314-62B4-914B-9C68-F6E37E0A04C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30A4C0BE-A37D-E641-8046-6435DC8F593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14060589"/>
      </p:ext>
    </p:extLst>
  </p:cSld>
  <p:clrMapOvr>
    <a:masterClrMapping/>
  </p:clrMapOvr>
  <p:transition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C1F24F40-87D4-4446-97B5-30003696CFA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07447CB-3B40-6E44-8482-BB40E335910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D5787DB5-461C-364E-9E9A-7B61F19496D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49432610"/>
      </p:ext>
    </p:extLst>
  </p:cSld>
  <p:clrMapOvr>
    <a:masterClrMapping/>
  </p:clrMapOvr>
  <p:transition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C2B6176F-350F-F84E-85B1-7C5CFAFDF0D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A3678DF9-11B1-DE41-988C-0ED59B29954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6F60EA36-F9B0-7A41-A742-CEC1A57A119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6350480"/>
      </p:ext>
    </p:extLst>
  </p:cSld>
  <p:clrMapOvr>
    <a:masterClrMapping/>
  </p:clrMapOvr>
  <p:transition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53391714-F99F-1D4E-8319-64D47F55514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F40A08FE-87C1-E44A-8321-DFF1028096A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B54EF6DF-799D-B547-9ADF-4E77654EDFB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44430256"/>
      </p:ext>
    </p:extLst>
  </p:cSld>
  <p:clrMapOvr>
    <a:masterClrMapping/>
  </p:clrMapOvr>
  <p:transition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C39250E0-D302-4844-A4A8-1D2C9504AD5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DF8E1E34-DC0F-5A41-98D3-8360B58E0A1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BDDB45D1-41E0-134F-A484-75B19A9218F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7141477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07.xml"/><Relationship Id="rId7" Type="http://schemas.openxmlformats.org/officeDocument/2006/relationships/slideLayout" Target="../slideLayouts/slideLayout111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6.xml"/><Relationship Id="rId1" Type="http://schemas.openxmlformats.org/officeDocument/2006/relationships/slideLayout" Target="../slideLayouts/slideLayout105.xml"/><Relationship Id="rId6" Type="http://schemas.openxmlformats.org/officeDocument/2006/relationships/slideLayout" Target="../slideLayouts/slideLayout110.xml"/><Relationship Id="rId11" Type="http://schemas.openxmlformats.org/officeDocument/2006/relationships/slideLayout" Target="../slideLayouts/slideLayout115.xml"/><Relationship Id="rId5" Type="http://schemas.openxmlformats.org/officeDocument/2006/relationships/slideLayout" Target="../slideLayouts/slideLayout109.xml"/><Relationship Id="rId10" Type="http://schemas.openxmlformats.org/officeDocument/2006/relationships/slideLayout" Target="../slideLayouts/slideLayout114.xml"/><Relationship Id="rId4" Type="http://schemas.openxmlformats.org/officeDocument/2006/relationships/slideLayout" Target="../slideLayouts/slideLayout108.xml"/><Relationship Id="rId9" Type="http://schemas.openxmlformats.org/officeDocument/2006/relationships/slideLayout" Target="../slideLayouts/slideLayout113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18.xml"/><Relationship Id="rId7" Type="http://schemas.openxmlformats.org/officeDocument/2006/relationships/slideLayout" Target="../slideLayouts/slideLayout122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7.xml"/><Relationship Id="rId1" Type="http://schemas.openxmlformats.org/officeDocument/2006/relationships/slideLayout" Target="../slideLayouts/slideLayout116.xml"/><Relationship Id="rId6" Type="http://schemas.openxmlformats.org/officeDocument/2006/relationships/slideLayout" Target="../slideLayouts/slideLayout121.xml"/><Relationship Id="rId11" Type="http://schemas.openxmlformats.org/officeDocument/2006/relationships/slideLayout" Target="../slideLayouts/slideLayout126.xml"/><Relationship Id="rId5" Type="http://schemas.openxmlformats.org/officeDocument/2006/relationships/slideLayout" Target="../slideLayouts/slideLayout120.xml"/><Relationship Id="rId10" Type="http://schemas.openxmlformats.org/officeDocument/2006/relationships/slideLayout" Target="../slideLayouts/slideLayout125.xml"/><Relationship Id="rId4" Type="http://schemas.openxmlformats.org/officeDocument/2006/relationships/slideLayout" Target="../slideLayouts/slideLayout119.xml"/><Relationship Id="rId9" Type="http://schemas.openxmlformats.org/officeDocument/2006/relationships/slideLayout" Target="../slideLayouts/slideLayout124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4.xml"/><Relationship Id="rId13" Type="http://schemas.openxmlformats.org/officeDocument/2006/relationships/theme" Target="../theme/theme12.xml"/><Relationship Id="rId3" Type="http://schemas.openxmlformats.org/officeDocument/2006/relationships/slideLayout" Target="../slideLayouts/slideLayout129.xml"/><Relationship Id="rId7" Type="http://schemas.openxmlformats.org/officeDocument/2006/relationships/slideLayout" Target="../slideLayouts/slideLayout133.xml"/><Relationship Id="rId12" Type="http://schemas.openxmlformats.org/officeDocument/2006/relationships/slideLayout" Target="../slideLayouts/slideLayout138.xml"/><Relationship Id="rId2" Type="http://schemas.openxmlformats.org/officeDocument/2006/relationships/slideLayout" Target="../slideLayouts/slideLayout128.xml"/><Relationship Id="rId1" Type="http://schemas.openxmlformats.org/officeDocument/2006/relationships/slideLayout" Target="../slideLayouts/slideLayout127.xml"/><Relationship Id="rId6" Type="http://schemas.openxmlformats.org/officeDocument/2006/relationships/slideLayout" Target="../slideLayouts/slideLayout132.xml"/><Relationship Id="rId11" Type="http://schemas.openxmlformats.org/officeDocument/2006/relationships/slideLayout" Target="../slideLayouts/slideLayout137.xml"/><Relationship Id="rId5" Type="http://schemas.openxmlformats.org/officeDocument/2006/relationships/slideLayout" Target="../slideLayouts/slideLayout131.xml"/><Relationship Id="rId10" Type="http://schemas.openxmlformats.org/officeDocument/2006/relationships/slideLayout" Target="../slideLayouts/slideLayout136.xml"/><Relationship Id="rId4" Type="http://schemas.openxmlformats.org/officeDocument/2006/relationships/slideLayout" Target="../slideLayouts/slideLayout130.xml"/><Relationship Id="rId9" Type="http://schemas.openxmlformats.org/officeDocument/2006/relationships/slideLayout" Target="../slideLayouts/slideLayout135.xml"/><Relationship Id="rId14" Type="http://schemas.openxmlformats.org/officeDocument/2006/relationships/image" Target="../media/image1.png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6.xml"/><Relationship Id="rId3" Type="http://schemas.openxmlformats.org/officeDocument/2006/relationships/slideLayout" Target="../slideLayouts/slideLayout141.xml"/><Relationship Id="rId7" Type="http://schemas.openxmlformats.org/officeDocument/2006/relationships/slideLayout" Target="../slideLayouts/slideLayout145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40.xml"/><Relationship Id="rId1" Type="http://schemas.openxmlformats.org/officeDocument/2006/relationships/slideLayout" Target="../slideLayouts/slideLayout139.xml"/><Relationship Id="rId6" Type="http://schemas.openxmlformats.org/officeDocument/2006/relationships/slideLayout" Target="../slideLayouts/slideLayout144.xml"/><Relationship Id="rId11" Type="http://schemas.openxmlformats.org/officeDocument/2006/relationships/slideLayout" Target="../slideLayouts/slideLayout149.xml"/><Relationship Id="rId5" Type="http://schemas.openxmlformats.org/officeDocument/2006/relationships/slideLayout" Target="../slideLayouts/slideLayout143.xml"/><Relationship Id="rId10" Type="http://schemas.openxmlformats.org/officeDocument/2006/relationships/slideLayout" Target="../slideLayouts/slideLayout148.xml"/><Relationship Id="rId4" Type="http://schemas.openxmlformats.org/officeDocument/2006/relationships/slideLayout" Target="../slideLayouts/slideLayout142.xml"/><Relationship Id="rId9" Type="http://schemas.openxmlformats.org/officeDocument/2006/relationships/slideLayout" Target="../slideLayouts/slideLayout147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7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52.xml"/><Relationship Id="rId7" Type="http://schemas.openxmlformats.org/officeDocument/2006/relationships/slideLayout" Target="../slideLayouts/slideLayout156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51.xml"/><Relationship Id="rId1" Type="http://schemas.openxmlformats.org/officeDocument/2006/relationships/slideLayout" Target="../slideLayouts/slideLayout150.xml"/><Relationship Id="rId6" Type="http://schemas.openxmlformats.org/officeDocument/2006/relationships/slideLayout" Target="../slideLayouts/slideLayout155.xml"/><Relationship Id="rId11" Type="http://schemas.openxmlformats.org/officeDocument/2006/relationships/slideLayout" Target="../slideLayouts/slideLayout160.xml"/><Relationship Id="rId5" Type="http://schemas.openxmlformats.org/officeDocument/2006/relationships/slideLayout" Target="../slideLayouts/slideLayout154.xml"/><Relationship Id="rId10" Type="http://schemas.openxmlformats.org/officeDocument/2006/relationships/slideLayout" Target="../slideLayouts/slideLayout159.xml"/><Relationship Id="rId4" Type="http://schemas.openxmlformats.org/officeDocument/2006/relationships/slideLayout" Target="../slideLayouts/slideLayout153.xml"/><Relationship Id="rId9" Type="http://schemas.openxmlformats.org/officeDocument/2006/relationships/slideLayout" Target="../slideLayouts/slideLayout158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63.xml"/><Relationship Id="rId7" Type="http://schemas.openxmlformats.org/officeDocument/2006/relationships/slideLayout" Target="../slideLayouts/slideLayout167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62.xml"/><Relationship Id="rId1" Type="http://schemas.openxmlformats.org/officeDocument/2006/relationships/slideLayout" Target="../slideLayouts/slideLayout161.xml"/><Relationship Id="rId6" Type="http://schemas.openxmlformats.org/officeDocument/2006/relationships/slideLayout" Target="../slideLayouts/slideLayout166.xml"/><Relationship Id="rId11" Type="http://schemas.openxmlformats.org/officeDocument/2006/relationships/slideLayout" Target="../slideLayouts/slideLayout171.xml"/><Relationship Id="rId5" Type="http://schemas.openxmlformats.org/officeDocument/2006/relationships/slideLayout" Target="../slideLayouts/slideLayout165.xml"/><Relationship Id="rId10" Type="http://schemas.openxmlformats.org/officeDocument/2006/relationships/slideLayout" Target="../slideLayouts/slideLayout170.xml"/><Relationship Id="rId4" Type="http://schemas.openxmlformats.org/officeDocument/2006/relationships/slideLayout" Target="../slideLayouts/slideLayout164.xml"/><Relationship Id="rId9" Type="http://schemas.openxmlformats.org/officeDocument/2006/relationships/slideLayout" Target="../slideLayouts/slideLayout169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9.xml"/><Relationship Id="rId13" Type="http://schemas.openxmlformats.org/officeDocument/2006/relationships/theme" Target="../theme/theme16.xml"/><Relationship Id="rId3" Type="http://schemas.openxmlformats.org/officeDocument/2006/relationships/slideLayout" Target="../slideLayouts/slideLayout174.xml"/><Relationship Id="rId7" Type="http://schemas.openxmlformats.org/officeDocument/2006/relationships/slideLayout" Target="../slideLayouts/slideLayout178.xml"/><Relationship Id="rId12" Type="http://schemas.openxmlformats.org/officeDocument/2006/relationships/slideLayout" Target="../slideLayouts/slideLayout183.xml"/><Relationship Id="rId2" Type="http://schemas.openxmlformats.org/officeDocument/2006/relationships/slideLayout" Target="../slideLayouts/slideLayout173.xml"/><Relationship Id="rId1" Type="http://schemas.openxmlformats.org/officeDocument/2006/relationships/slideLayout" Target="../slideLayouts/slideLayout172.xml"/><Relationship Id="rId6" Type="http://schemas.openxmlformats.org/officeDocument/2006/relationships/slideLayout" Target="../slideLayouts/slideLayout177.xml"/><Relationship Id="rId11" Type="http://schemas.openxmlformats.org/officeDocument/2006/relationships/slideLayout" Target="../slideLayouts/slideLayout182.xml"/><Relationship Id="rId5" Type="http://schemas.openxmlformats.org/officeDocument/2006/relationships/slideLayout" Target="../slideLayouts/slideLayout176.xml"/><Relationship Id="rId10" Type="http://schemas.openxmlformats.org/officeDocument/2006/relationships/slideLayout" Target="../slideLayouts/slideLayout181.xml"/><Relationship Id="rId4" Type="http://schemas.openxmlformats.org/officeDocument/2006/relationships/slideLayout" Target="../slideLayouts/slideLayout175.xml"/><Relationship Id="rId9" Type="http://schemas.openxmlformats.org/officeDocument/2006/relationships/slideLayout" Target="../slideLayouts/slideLayout180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1.xml"/><Relationship Id="rId13" Type="http://schemas.openxmlformats.org/officeDocument/2006/relationships/theme" Target="../theme/theme17.xml"/><Relationship Id="rId3" Type="http://schemas.openxmlformats.org/officeDocument/2006/relationships/slideLayout" Target="../slideLayouts/slideLayout186.xml"/><Relationship Id="rId7" Type="http://schemas.openxmlformats.org/officeDocument/2006/relationships/slideLayout" Target="../slideLayouts/slideLayout190.xml"/><Relationship Id="rId12" Type="http://schemas.openxmlformats.org/officeDocument/2006/relationships/slideLayout" Target="../slideLayouts/slideLayout195.xml"/><Relationship Id="rId2" Type="http://schemas.openxmlformats.org/officeDocument/2006/relationships/slideLayout" Target="../slideLayouts/slideLayout185.xml"/><Relationship Id="rId1" Type="http://schemas.openxmlformats.org/officeDocument/2006/relationships/slideLayout" Target="../slideLayouts/slideLayout184.xml"/><Relationship Id="rId6" Type="http://schemas.openxmlformats.org/officeDocument/2006/relationships/slideLayout" Target="../slideLayouts/slideLayout189.xml"/><Relationship Id="rId11" Type="http://schemas.openxmlformats.org/officeDocument/2006/relationships/slideLayout" Target="../slideLayouts/slideLayout194.xml"/><Relationship Id="rId5" Type="http://schemas.openxmlformats.org/officeDocument/2006/relationships/slideLayout" Target="../slideLayouts/slideLayout188.xml"/><Relationship Id="rId10" Type="http://schemas.openxmlformats.org/officeDocument/2006/relationships/slideLayout" Target="../slideLayouts/slideLayout193.xml"/><Relationship Id="rId4" Type="http://schemas.openxmlformats.org/officeDocument/2006/relationships/slideLayout" Target="../slideLayouts/slideLayout187.xml"/><Relationship Id="rId9" Type="http://schemas.openxmlformats.org/officeDocument/2006/relationships/slideLayout" Target="../slideLayouts/slideLayout192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3.xml"/><Relationship Id="rId13" Type="http://schemas.openxmlformats.org/officeDocument/2006/relationships/theme" Target="../theme/theme18.xml"/><Relationship Id="rId3" Type="http://schemas.openxmlformats.org/officeDocument/2006/relationships/slideLayout" Target="../slideLayouts/slideLayout198.xml"/><Relationship Id="rId7" Type="http://schemas.openxmlformats.org/officeDocument/2006/relationships/slideLayout" Target="../slideLayouts/slideLayout202.xml"/><Relationship Id="rId12" Type="http://schemas.openxmlformats.org/officeDocument/2006/relationships/slideLayout" Target="../slideLayouts/slideLayout207.xml"/><Relationship Id="rId2" Type="http://schemas.openxmlformats.org/officeDocument/2006/relationships/slideLayout" Target="../slideLayouts/slideLayout197.xml"/><Relationship Id="rId1" Type="http://schemas.openxmlformats.org/officeDocument/2006/relationships/slideLayout" Target="../slideLayouts/slideLayout196.xml"/><Relationship Id="rId6" Type="http://schemas.openxmlformats.org/officeDocument/2006/relationships/slideLayout" Target="../slideLayouts/slideLayout201.xml"/><Relationship Id="rId11" Type="http://schemas.openxmlformats.org/officeDocument/2006/relationships/slideLayout" Target="../slideLayouts/slideLayout206.xml"/><Relationship Id="rId5" Type="http://schemas.openxmlformats.org/officeDocument/2006/relationships/slideLayout" Target="../slideLayouts/slideLayout200.xml"/><Relationship Id="rId10" Type="http://schemas.openxmlformats.org/officeDocument/2006/relationships/slideLayout" Target="../slideLayouts/slideLayout205.xml"/><Relationship Id="rId4" Type="http://schemas.openxmlformats.org/officeDocument/2006/relationships/slideLayout" Target="../slideLayouts/slideLayout199.xml"/><Relationship Id="rId9" Type="http://schemas.openxmlformats.org/officeDocument/2006/relationships/slideLayout" Target="../slideLayouts/slideLayout204.xml"/><Relationship Id="rId14" Type="http://schemas.openxmlformats.org/officeDocument/2006/relationships/image" Target="../media/image1.png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5.xml"/><Relationship Id="rId13" Type="http://schemas.openxmlformats.org/officeDocument/2006/relationships/theme" Target="../theme/theme19.xml"/><Relationship Id="rId3" Type="http://schemas.openxmlformats.org/officeDocument/2006/relationships/slideLayout" Target="../slideLayouts/slideLayout210.xml"/><Relationship Id="rId7" Type="http://schemas.openxmlformats.org/officeDocument/2006/relationships/slideLayout" Target="../slideLayouts/slideLayout214.xml"/><Relationship Id="rId12" Type="http://schemas.openxmlformats.org/officeDocument/2006/relationships/slideLayout" Target="../slideLayouts/slideLayout219.xml"/><Relationship Id="rId2" Type="http://schemas.openxmlformats.org/officeDocument/2006/relationships/slideLayout" Target="../slideLayouts/slideLayout209.xml"/><Relationship Id="rId1" Type="http://schemas.openxmlformats.org/officeDocument/2006/relationships/slideLayout" Target="../slideLayouts/slideLayout208.xml"/><Relationship Id="rId6" Type="http://schemas.openxmlformats.org/officeDocument/2006/relationships/slideLayout" Target="../slideLayouts/slideLayout213.xml"/><Relationship Id="rId11" Type="http://schemas.openxmlformats.org/officeDocument/2006/relationships/slideLayout" Target="../slideLayouts/slideLayout218.xml"/><Relationship Id="rId5" Type="http://schemas.openxmlformats.org/officeDocument/2006/relationships/slideLayout" Target="../slideLayouts/slideLayout212.xml"/><Relationship Id="rId10" Type="http://schemas.openxmlformats.org/officeDocument/2006/relationships/slideLayout" Target="../slideLayouts/slideLayout217.xml"/><Relationship Id="rId4" Type="http://schemas.openxmlformats.org/officeDocument/2006/relationships/slideLayout" Target="../slideLayouts/slideLayout211.xml"/><Relationship Id="rId9" Type="http://schemas.openxmlformats.org/officeDocument/2006/relationships/slideLayout" Target="../slideLayouts/slideLayout216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7.xml"/><Relationship Id="rId3" Type="http://schemas.openxmlformats.org/officeDocument/2006/relationships/slideLayout" Target="../slideLayouts/slideLayout222.xml"/><Relationship Id="rId7" Type="http://schemas.openxmlformats.org/officeDocument/2006/relationships/slideLayout" Target="../slideLayouts/slideLayout226.xml"/><Relationship Id="rId12" Type="http://schemas.openxmlformats.org/officeDocument/2006/relationships/theme" Target="../theme/theme20.xml"/><Relationship Id="rId2" Type="http://schemas.openxmlformats.org/officeDocument/2006/relationships/slideLayout" Target="../slideLayouts/slideLayout221.xml"/><Relationship Id="rId1" Type="http://schemas.openxmlformats.org/officeDocument/2006/relationships/slideLayout" Target="../slideLayouts/slideLayout220.xml"/><Relationship Id="rId6" Type="http://schemas.openxmlformats.org/officeDocument/2006/relationships/slideLayout" Target="../slideLayouts/slideLayout225.xml"/><Relationship Id="rId11" Type="http://schemas.openxmlformats.org/officeDocument/2006/relationships/slideLayout" Target="../slideLayouts/slideLayout230.xml"/><Relationship Id="rId5" Type="http://schemas.openxmlformats.org/officeDocument/2006/relationships/slideLayout" Target="../slideLayouts/slideLayout224.xml"/><Relationship Id="rId10" Type="http://schemas.openxmlformats.org/officeDocument/2006/relationships/slideLayout" Target="../slideLayouts/slideLayout229.xml"/><Relationship Id="rId4" Type="http://schemas.openxmlformats.org/officeDocument/2006/relationships/slideLayout" Target="../slideLayouts/slideLayout223.xml"/><Relationship Id="rId9" Type="http://schemas.openxmlformats.org/officeDocument/2006/relationships/slideLayout" Target="../slideLayouts/slideLayout228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8.xml"/><Relationship Id="rId13" Type="http://schemas.openxmlformats.org/officeDocument/2006/relationships/theme" Target="../theme/theme21.xml"/><Relationship Id="rId3" Type="http://schemas.openxmlformats.org/officeDocument/2006/relationships/slideLayout" Target="../slideLayouts/slideLayout233.xml"/><Relationship Id="rId7" Type="http://schemas.openxmlformats.org/officeDocument/2006/relationships/slideLayout" Target="../slideLayouts/slideLayout237.xml"/><Relationship Id="rId12" Type="http://schemas.openxmlformats.org/officeDocument/2006/relationships/slideLayout" Target="../slideLayouts/slideLayout242.xml"/><Relationship Id="rId2" Type="http://schemas.openxmlformats.org/officeDocument/2006/relationships/slideLayout" Target="../slideLayouts/slideLayout232.xml"/><Relationship Id="rId1" Type="http://schemas.openxmlformats.org/officeDocument/2006/relationships/slideLayout" Target="../slideLayouts/slideLayout231.xml"/><Relationship Id="rId6" Type="http://schemas.openxmlformats.org/officeDocument/2006/relationships/slideLayout" Target="../slideLayouts/slideLayout236.xml"/><Relationship Id="rId11" Type="http://schemas.openxmlformats.org/officeDocument/2006/relationships/slideLayout" Target="../slideLayouts/slideLayout241.xml"/><Relationship Id="rId5" Type="http://schemas.openxmlformats.org/officeDocument/2006/relationships/slideLayout" Target="../slideLayouts/slideLayout235.xml"/><Relationship Id="rId10" Type="http://schemas.openxmlformats.org/officeDocument/2006/relationships/slideLayout" Target="../slideLayouts/slideLayout240.xml"/><Relationship Id="rId4" Type="http://schemas.openxmlformats.org/officeDocument/2006/relationships/slideLayout" Target="../slideLayouts/slideLayout234.xml"/><Relationship Id="rId9" Type="http://schemas.openxmlformats.org/officeDocument/2006/relationships/slideLayout" Target="../slideLayouts/slideLayout239.xml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0.xml"/><Relationship Id="rId13" Type="http://schemas.openxmlformats.org/officeDocument/2006/relationships/theme" Target="../theme/theme22.xml"/><Relationship Id="rId3" Type="http://schemas.openxmlformats.org/officeDocument/2006/relationships/slideLayout" Target="../slideLayouts/slideLayout245.xml"/><Relationship Id="rId7" Type="http://schemas.openxmlformats.org/officeDocument/2006/relationships/slideLayout" Target="../slideLayouts/slideLayout249.xml"/><Relationship Id="rId12" Type="http://schemas.openxmlformats.org/officeDocument/2006/relationships/slideLayout" Target="../slideLayouts/slideLayout254.xml"/><Relationship Id="rId2" Type="http://schemas.openxmlformats.org/officeDocument/2006/relationships/slideLayout" Target="../slideLayouts/slideLayout244.xml"/><Relationship Id="rId1" Type="http://schemas.openxmlformats.org/officeDocument/2006/relationships/slideLayout" Target="../slideLayouts/slideLayout243.xml"/><Relationship Id="rId6" Type="http://schemas.openxmlformats.org/officeDocument/2006/relationships/slideLayout" Target="../slideLayouts/slideLayout248.xml"/><Relationship Id="rId11" Type="http://schemas.openxmlformats.org/officeDocument/2006/relationships/slideLayout" Target="../slideLayouts/slideLayout253.xml"/><Relationship Id="rId5" Type="http://schemas.openxmlformats.org/officeDocument/2006/relationships/slideLayout" Target="../slideLayouts/slideLayout247.xml"/><Relationship Id="rId10" Type="http://schemas.openxmlformats.org/officeDocument/2006/relationships/slideLayout" Target="../slideLayouts/slideLayout252.xml"/><Relationship Id="rId4" Type="http://schemas.openxmlformats.org/officeDocument/2006/relationships/slideLayout" Target="../slideLayouts/slideLayout246.xml"/><Relationship Id="rId9" Type="http://schemas.openxmlformats.org/officeDocument/2006/relationships/slideLayout" Target="../slideLayouts/slideLayout25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11" Type="http://schemas.openxmlformats.org/officeDocument/2006/relationships/slideLayout" Target="../slideLayouts/slideLayout69.xml"/><Relationship Id="rId5" Type="http://schemas.openxmlformats.org/officeDocument/2006/relationships/slideLayout" Target="../slideLayouts/slideLayout63.xml"/><Relationship Id="rId10" Type="http://schemas.openxmlformats.org/officeDocument/2006/relationships/slideLayout" Target="../slideLayouts/slideLayout68.xml"/><Relationship Id="rId4" Type="http://schemas.openxmlformats.org/officeDocument/2006/relationships/slideLayout" Target="../slideLayouts/slideLayout62.xml"/><Relationship Id="rId9" Type="http://schemas.openxmlformats.org/officeDocument/2006/relationships/slideLayout" Target="../slideLayouts/slideLayout67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7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2.xml"/><Relationship Id="rId7" Type="http://schemas.openxmlformats.org/officeDocument/2006/relationships/slideLayout" Target="../slideLayouts/slideLayout76.xml"/><Relationship Id="rId12" Type="http://schemas.openxmlformats.org/officeDocument/2006/relationships/slideLayout" Target="../slideLayouts/slideLayout81.xml"/><Relationship Id="rId2" Type="http://schemas.openxmlformats.org/officeDocument/2006/relationships/slideLayout" Target="../slideLayouts/slideLayout71.xml"/><Relationship Id="rId1" Type="http://schemas.openxmlformats.org/officeDocument/2006/relationships/slideLayout" Target="../slideLayouts/slideLayout70.xml"/><Relationship Id="rId6" Type="http://schemas.openxmlformats.org/officeDocument/2006/relationships/slideLayout" Target="../slideLayouts/slideLayout75.xml"/><Relationship Id="rId11" Type="http://schemas.openxmlformats.org/officeDocument/2006/relationships/slideLayout" Target="../slideLayouts/slideLayout80.xml"/><Relationship Id="rId5" Type="http://schemas.openxmlformats.org/officeDocument/2006/relationships/slideLayout" Target="../slideLayouts/slideLayout74.xml"/><Relationship Id="rId10" Type="http://schemas.openxmlformats.org/officeDocument/2006/relationships/slideLayout" Target="../slideLayouts/slideLayout79.xml"/><Relationship Id="rId4" Type="http://schemas.openxmlformats.org/officeDocument/2006/relationships/slideLayout" Target="../slideLayouts/slideLayout73.xml"/><Relationship Id="rId9" Type="http://schemas.openxmlformats.org/officeDocument/2006/relationships/slideLayout" Target="../slideLayouts/slideLayout78.xml"/><Relationship Id="rId14" Type="http://schemas.openxmlformats.org/officeDocument/2006/relationships/image" Target="../media/image1.pn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9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4.xml"/><Relationship Id="rId7" Type="http://schemas.openxmlformats.org/officeDocument/2006/relationships/slideLayout" Target="../slideLayouts/slideLayout88.xml"/><Relationship Id="rId12" Type="http://schemas.openxmlformats.org/officeDocument/2006/relationships/slideLayout" Target="../slideLayouts/slideLayout93.xml"/><Relationship Id="rId2" Type="http://schemas.openxmlformats.org/officeDocument/2006/relationships/slideLayout" Target="../slideLayouts/slideLayout83.xml"/><Relationship Id="rId1" Type="http://schemas.openxmlformats.org/officeDocument/2006/relationships/slideLayout" Target="../slideLayouts/slideLayout82.xml"/><Relationship Id="rId6" Type="http://schemas.openxmlformats.org/officeDocument/2006/relationships/slideLayout" Target="../slideLayouts/slideLayout87.xml"/><Relationship Id="rId11" Type="http://schemas.openxmlformats.org/officeDocument/2006/relationships/slideLayout" Target="../slideLayouts/slideLayout92.xml"/><Relationship Id="rId5" Type="http://schemas.openxmlformats.org/officeDocument/2006/relationships/slideLayout" Target="../slideLayouts/slideLayout86.xml"/><Relationship Id="rId10" Type="http://schemas.openxmlformats.org/officeDocument/2006/relationships/slideLayout" Target="../slideLayouts/slideLayout91.xml"/><Relationship Id="rId4" Type="http://schemas.openxmlformats.org/officeDocument/2006/relationships/slideLayout" Target="../slideLayouts/slideLayout85.xml"/><Relationship Id="rId9" Type="http://schemas.openxmlformats.org/officeDocument/2006/relationships/slideLayout" Target="../slideLayouts/slideLayout90.xml"/><Relationship Id="rId14" Type="http://schemas.openxmlformats.org/officeDocument/2006/relationships/image" Target="../media/image1.png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1.xml"/><Relationship Id="rId3" Type="http://schemas.openxmlformats.org/officeDocument/2006/relationships/slideLayout" Target="../slideLayouts/slideLayout96.xml"/><Relationship Id="rId7" Type="http://schemas.openxmlformats.org/officeDocument/2006/relationships/slideLayout" Target="../slideLayouts/slideLayout100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5.xml"/><Relationship Id="rId1" Type="http://schemas.openxmlformats.org/officeDocument/2006/relationships/slideLayout" Target="../slideLayouts/slideLayout94.xml"/><Relationship Id="rId6" Type="http://schemas.openxmlformats.org/officeDocument/2006/relationships/slideLayout" Target="../slideLayouts/slideLayout99.xml"/><Relationship Id="rId11" Type="http://schemas.openxmlformats.org/officeDocument/2006/relationships/slideLayout" Target="../slideLayouts/slideLayout104.xml"/><Relationship Id="rId5" Type="http://schemas.openxmlformats.org/officeDocument/2006/relationships/slideLayout" Target="../slideLayouts/slideLayout98.xml"/><Relationship Id="rId10" Type="http://schemas.openxmlformats.org/officeDocument/2006/relationships/slideLayout" Target="../slideLayouts/slideLayout103.xml"/><Relationship Id="rId4" Type="http://schemas.openxmlformats.org/officeDocument/2006/relationships/slideLayout" Target="../slideLayouts/slideLayout97.xml"/><Relationship Id="rId9" Type="http://schemas.openxmlformats.org/officeDocument/2006/relationships/slideLayout" Target="../slideLayouts/slideLayout10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>
            <a:extLst>
              <a:ext uri="{FF2B5EF4-FFF2-40B4-BE49-F238E27FC236}">
                <a16:creationId xmlns:a16="http://schemas.microsoft.com/office/drawing/2014/main" id="{228F25FD-DF31-3547-86C0-DC7B68A5EDD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1027">
            <a:extLst>
              <a:ext uri="{FF2B5EF4-FFF2-40B4-BE49-F238E27FC236}">
                <a16:creationId xmlns:a16="http://schemas.microsoft.com/office/drawing/2014/main" id="{C642EC46-1305-734D-A022-8F441A0DC43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D4894F77-4824-1C4D-B980-C0F4BA1A550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57C535B2-C077-3C46-A187-4CBEF0169A1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 smtClean="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E77E9D96-51B4-6D44-AFF7-5DDA60969F4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0" name="Line 1032">
            <a:extLst>
              <a:ext uri="{FF2B5EF4-FFF2-40B4-BE49-F238E27FC236}">
                <a16:creationId xmlns:a16="http://schemas.microsoft.com/office/drawing/2014/main" id="{95A4BB5E-0C01-7744-9138-11D511BB3C7D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" name="Line 1033">
            <a:extLst>
              <a:ext uri="{FF2B5EF4-FFF2-40B4-BE49-F238E27FC236}">
                <a16:creationId xmlns:a16="http://schemas.microsoft.com/office/drawing/2014/main" id="{75009779-0FF3-C249-8BA4-23BB1B61B1ED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36" r:id="rId1"/>
    <p:sldLayoutId id="2147485082" r:id="rId2"/>
    <p:sldLayoutId id="2147485083" r:id="rId3"/>
    <p:sldLayoutId id="2147485084" r:id="rId4"/>
    <p:sldLayoutId id="2147485085" r:id="rId5"/>
    <p:sldLayoutId id="2147485086" r:id="rId6"/>
    <p:sldLayoutId id="2147485087" r:id="rId7"/>
    <p:sldLayoutId id="2147485088" r:id="rId8"/>
    <p:sldLayoutId id="2147485089" r:id="rId9"/>
    <p:sldLayoutId id="2147485090" r:id="rId10"/>
    <p:sldLayoutId id="2147485091" r:id="rId11"/>
    <p:sldLayoutId id="2147485092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7096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99" r:id="rId1"/>
    <p:sldLayoutId id="2147485200" r:id="rId2"/>
    <p:sldLayoutId id="2147485201" r:id="rId3"/>
    <p:sldLayoutId id="2147485202" r:id="rId4"/>
    <p:sldLayoutId id="2147485203" r:id="rId5"/>
    <p:sldLayoutId id="2147485204" r:id="rId6"/>
    <p:sldLayoutId id="2147485205" r:id="rId7"/>
    <p:sldLayoutId id="2147485206" r:id="rId8"/>
    <p:sldLayoutId id="2147485207" r:id="rId9"/>
    <p:sldLayoutId id="2147485208" r:id="rId10"/>
    <p:sldLayoutId id="2147485209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67926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63164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500854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2" y="6572862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71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237" r:id="rId1"/>
    <p:sldLayoutId id="2147485238" r:id="rId2"/>
    <p:sldLayoutId id="2147485239" r:id="rId3"/>
    <p:sldLayoutId id="2147485240" r:id="rId4"/>
    <p:sldLayoutId id="2147485241" r:id="rId5"/>
    <p:sldLayoutId id="2147485242" r:id="rId6"/>
    <p:sldLayoutId id="2147485243" r:id="rId7"/>
    <p:sldLayoutId id="2147485244" r:id="rId8"/>
    <p:sldLayoutId id="2147485245" r:id="rId9"/>
    <p:sldLayoutId id="2147485246" r:id="rId10"/>
    <p:sldLayoutId id="2147485247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884238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095375"/>
            <a:ext cx="8610600" cy="515302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46900" y="637381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B5C1105-7C02-0A4A-BBB4-558A73CD3ACF}" type="slidenum">
              <a:rPr lang="en-US">
                <a:solidFill>
                  <a:srgbClr val="000000"/>
                </a:solidFill>
                <a:ea typeface="ＭＳ Ｐゴシック" charset="0"/>
                <a:cs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1030" name="Line 1032"/>
          <p:cNvSpPr>
            <a:spLocks noChangeShapeType="1"/>
          </p:cNvSpPr>
          <p:nvPr/>
        </p:nvSpPr>
        <p:spPr bwMode="auto">
          <a:xfrm>
            <a:off x="228600" y="644683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31" name="Line 1033"/>
          <p:cNvSpPr>
            <a:spLocks noChangeShapeType="1"/>
          </p:cNvSpPr>
          <p:nvPr userDrawn="1"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1032" name="Picture 7" descr="safari.pn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602413"/>
            <a:ext cx="847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136207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312" r:id="rId1"/>
    <p:sldLayoutId id="2147485313" r:id="rId2"/>
    <p:sldLayoutId id="2147485314" r:id="rId3"/>
    <p:sldLayoutId id="2147485315" r:id="rId4"/>
    <p:sldLayoutId id="2147485316" r:id="rId5"/>
    <p:sldLayoutId id="2147485317" r:id="rId6"/>
    <p:sldLayoutId id="2147485318" r:id="rId7"/>
    <p:sldLayoutId id="2147485319" r:id="rId8"/>
    <p:sldLayoutId id="2147485320" r:id="rId9"/>
    <p:sldLayoutId id="2147485321" r:id="rId10"/>
    <p:sldLayoutId id="2147485322" r:id="rId11"/>
    <p:sldLayoutId id="2147485323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charset="0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charset="0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0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82219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338" r:id="rId1"/>
    <p:sldLayoutId id="2147485339" r:id="rId2"/>
    <p:sldLayoutId id="2147485340" r:id="rId3"/>
    <p:sldLayoutId id="2147485341" r:id="rId4"/>
    <p:sldLayoutId id="2147485342" r:id="rId5"/>
    <p:sldLayoutId id="2147485343" r:id="rId6"/>
    <p:sldLayoutId id="2147485344" r:id="rId7"/>
    <p:sldLayoutId id="2147485345" r:id="rId8"/>
    <p:sldLayoutId id="2147485346" r:id="rId9"/>
    <p:sldLayoutId id="2147485347" r:id="rId10"/>
    <p:sldLayoutId id="2147485348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321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350" r:id="rId1"/>
    <p:sldLayoutId id="2147485351" r:id="rId2"/>
    <p:sldLayoutId id="2147485352" r:id="rId3"/>
    <p:sldLayoutId id="2147485353" r:id="rId4"/>
    <p:sldLayoutId id="2147485354" r:id="rId5"/>
    <p:sldLayoutId id="2147485355" r:id="rId6"/>
    <p:sldLayoutId id="2147485356" r:id="rId7"/>
    <p:sldLayoutId id="2147485357" r:id="rId8"/>
    <p:sldLayoutId id="2147485358" r:id="rId9"/>
    <p:sldLayoutId id="2147485359" r:id="rId10"/>
    <p:sldLayoutId id="2147485360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1026">
            <a:extLst>
              <a:ext uri="{FF2B5EF4-FFF2-40B4-BE49-F238E27FC236}">
                <a16:creationId xmlns:a16="http://schemas.microsoft.com/office/drawing/2014/main" id="{6DE260D9-D387-A94B-B0EA-C2193D10FC8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78851" name="Rectangle 1027">
            <a:extLst>
              <a:ext uri="{FF2B5EF4-FFF2-40B4-BE49-F238E27FC236}">
                <a16:creationId xmlns:a16="http://schemas.microsoft.com/office/drawing/2014/main" id="{A06E19EB-5185-894C-959D-781B4B1DA2A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A86275BE-EDAA-D741-BCB8-499952FF7346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latin typeface="Garamond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F0EFDDA1-A506-734F-93A4-C095FE25E032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latin typeface="Garamond" pitchFamily="18" charset="0"/>
              </a:defRPr>
            </a:lvl1pPr>
          </a:lstStyle>
          <a:p>
            <a:pPr>
              <a:defRPr/>
            </a:pPr>
            <a:fld id="{9599DE0E-CDF7-D34C-B005-92709AB15EE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78854" name="Line 1032">
            <a:extLst>
              <a:ext uri="{FF2B5EF4-FFF2-40B4-BE49-F238E27FC236}">
                <a16:creationId xmlns:a16="http://schemas.microsoft.com/office/drawing/2014/main" id="{E92A042E-9260-E243-99DF-3F9C3E6EF88C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8855" name="Line 1033">
            <a:extLst>
              <a:ext uri="{FF2B5EF4-FFF2-40B4-BE49-F238E27FC236}">
                <a16:creationId xmlns:a16="http://schemas.microsoft.com/office/drawing/2014/main" id="{A0A20386-DB53-8748-8269-10785AFA4217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78856" name="Picture 7" descr="safari.png">
            <a:extLst>
              <a:ext uri="{FF2B5EF4-FFF2-40B4-BE49-F238E27FC236}">
                <a16:creationId xmlns:a16="http://schemas.microsoft.com/office/drawing/2014/main" id="{307DFB9D-558F-564A-9EA0-4B1D2973246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5817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13" r:id="rId1"/>
    <p:sldLayoutId id="2147485414" r:id="rId2"/>
    <p:sldLayoutId id="2147485415" r:id="rId3"/>
    <p:sldLayoutId id="2147485416" r:id="rId4"/>
    <p:sldLayoutId id="2147485417" r:id="rId5"/>
    <p:sldLayoutId id="2147485418" r:id="rId6"/>
    <p:sldLayoutId id="2147485419" r:id="rId7"/>
    <p:sldLayoutId id="2147485420" r:id="rId8"/>
    <p:sldLayoutId id="2147485421" r:id="rId9"/>
    <p:sldLayoutId id="2147485422" r:id="rId10"/>
    <p:sldLayoutId id="2147485423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>
            <a:extLst>
              <a:ext uri="{FF2B5EF4-FFF2-40B4-BE49-F238E27FC236}">
                <a16:creationId xmlns:a16="http://schemas.microsoft.com/office/drawing/2014/main" id="{6564B44D-6DE3-EB4B-BC9E-1D4B34EA7FC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1027">
            <a:extLst>
              <a:ext uri="{FF2B5EF4-FFF2-40B4-BE49-F238E27FC236}">
                <a16:creationId xmlns:a16="http://schemas.microsoft.com/office/drawing/2014/main" id="{B4F7CB6D-EB28-0141-B956-330ABBB1DDD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D4894F77-4824-1C4D-B980-C0F4BA1A550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57C535B2-C077-3C46-A187-4CBEF0169A1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9C2F7CED-A1AD-324A-AB80-C3A766834B5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0" name="Line 1032">
            <a:extLst>
              <a:ext uri="{FF2B5EF4-FFF2-40B4-BE49-F238E27FC236}">
                <a16:creationId xmlns:a16="http://schemas.microsoft.com/office/drawing/2014/main" id="{0227E127-8C49-3F45-972D-92E8C0E8C481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" name="Line 1033">
            <a:extLst>
              <a:ext uri="{FF2B5EF4-FFF2-40B4-BE49-F238E27FC236}">
                <a16:creationId xmlns:a16="http://schemas.microsoft.com/office/drawing/2014/main" id="{6C94FFD6-65B0-9F41-A269-D2A8CA6A349D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90911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51" r:id="rId1"/>
    <p:sldLayoutId id="2147485452" r:id="rId2"/>
    <p:sldLayoutId id="2147485453" r:id="rId3"/>
    <p:sldLayoutId id="2147485454" r:id="rId4"/>
    <p:sldLayoutId id="2147485455" r:id="rId5"/>
    <p:sldLayoutId id="2147485456" r:id="rId6"/>
    <p:sldLayoutId id="2147485457" r:id="rId7"/>
    <p:sldLayoutId id="2147485458" r:id="rId8"/>
    <p:sldLayoutId id="2147485459" r:id="rId9"/>
    <p:sldLayoutId id="2147485460" r:id="rId10"/>
    <p:sldLayoutId id="2147485461" r:id="rId11"/>
    <p:sldLayoutId id="2147485462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1026">
            <a:extLst>
              <a:ext uri="{FF2B5EF4-FFF2-40B4-BE49-F238E27FC236}">
                <a16:creationId xmlns:a16="http://schemas.microsoft.com/office/drawing/2014/main" id="{47CE09DA-2445-814C-B15E-7538A17B337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65539" name="Rectangle 1027">
            <a:extLst>
              <a:ext uri="{FF2B5EF4-FFF2-40B4-BE49-F238E27FC236}">
                <a16:creationId xmlns:a16="http://schemas.microsoft.com/office/drawing/2014/main" id="{0C4C02B3-4E77-3D42-8406-AEA92361E28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23A0F77C-4198-5F4B-A635-231322DC2587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02C852AA-A1E8-8D4B-B4FB-6FB8486E1E9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fld id="{1AC8BC34-B2AD-9645-9F22-FC74D77E3CE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65542" name="Line 1032">
            <a:extLst>
              <a:ext uri="{FF2B5EF4-FFF2-40B4-BE49-F238E27FC236}">
                <a16:creationId xmlns:a16="http://schemas.microsoft.com/office/drawing/2014/main" id="{C93D21CF-510B-F744-AF1D-567CA7DECCA8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5543" name="Line 1033">
            <a:extLst>
              <a:ext uri="{FF2B5EF4-FFF2-40B4-BE49-F238E27FC236}">
                <a16:creationId xmlns:a16="http://schemas.microsoft.com/office/drawing/2014/main" id="{CCAE2A8C-0C20-9444-8084-BC468BE9E4F7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68944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64" r:id="rId1"/>
    <p:sldLayoutId id="2147485465" r:id="rId2"/>
    <p:sldLayoutId id="2147485466" r:id="rId3"/>
    <p:sldLayoutId id="2147485467" r:id="rId4"/>
    <p:sldLayoutId id="2147485468" r:id="rId5"/>
    <p:sldLayoutId id="2147485469" r:id="rId6"/>
    <p:sldLayoutId id="2147485470" r:id="rId7"/>
    <p:sldLayoutId id="2147485471" r:id="rId8"/>
    <p:sldLayoutId id="2147485472" r:id="rId9"/>
    <p:sldLayoutId id="2147485473" r:id="rId10"/>
    <p:sldLayoutId id="2147485474" r:id="rId11"/>
    <p:sldLayoutId id="2147485475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1026">
            <a:extLst>
              <a:ext uri="{FF2B5EF4-FFF2-40B4-BE49-F238E27FC236}">
                <a16:creationId xmlns:a16="http://schemas.microsoft.com/office/drawing/2014/main" id="{94989D7D-CAAD-FC4E-AC5E-F7A8A37EA27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67939" name="Rectangle 1027">
            <a:extLst>
              <a:ext uri="{FF2B5EF4-FFF2-40B4-BE49-F238E27FC236}">
                <a16:creationId xmlns:a16="http://schemas.microsoft.com/office/drawing/2014/main" id="{AA6E187C-A8F7-8240-9CE2-3C25DD6ADD9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095375"/>
            <a:ext cx="8610600" cy="515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9DF2349D-A65E-9E4D-903A-E5134D5FCEEC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Garamond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5A12D2E0-A3BD-0542-8041-581F0FADDE48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46900" y="637381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C0BD9B32-41CD-E14B-A7C3-A523174510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67942" name="Line 1032">
            <a:extLst>
              <a:ext uri="{FF2B5EF4-FFF2-40B4-BE49-F238E27FC236}">
                <a16:creationId xmlns:a16="http://schemas.microsoft.com/office/drawing/2014/main" id="{77563022-DD85-184F-B89A-A315EC171E17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4683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7943" name="Line 1033">
            <a:extLst>
              <a:ext uri="{FF2B5EF4-FFF2-40B4-BE49-F238E27FC236}">
                <a16:creationId xmlns:a16="http://schemas.microsoft.com/office/drawing/2014/main" id="{25C81690-9412-1749-958C-2DF44EDF14E4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167944" name="Picture 7" descr="safari.png">
            <a:extLst>
              <a:ext uri="{FF2B5EF4-FFF2-40B4-BE49-F238E27FC236}">
                <a16:creationId xmlns:a16="http://schemas.microsoft.com/office/drawing/2014/main" id="{FFCFE19B-60C9-9247-9FCB-469AA549BDB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602413"/>
            <a:ext cx="847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3870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64" r:id="rId1"/>
    <p:sldLayoutId id="2147485565" r:id="rId2"/>
    <p:sldLayoutId id="2147485566" r:id="rId3"/>
    <p:sldLayoutId id="2147485567" r:id="rId4"/>
    <p:sldLayoutId id="2147485568" r:id="rId5"/>
    <p:sldLayoutId id="2147485569" r:id="rId6"/>
    <p:sldLayoutId id="2147485570" r:id="rId7"/>
    <p:sldLayoutId id="2147485571" r:id="rId8"/>
    <p:sldLayoutId id="2147485572" r:id="rId9"/>
    <p:sldLayoutId id="2147485573" r:id="rId10"/>
    <p:sldLayoutId id="2147485574" r:id="rId11"/>
    <p:sldLayoutId id="2147485575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>
            <a:extLst>
              <a:ext uri="{FF2B5EF4-FFF2-40B4-BE49-F238E27FC236}">
                <a16:creationId xmlns:a16="http://schemas.microsoft.com/office/drawing/2014/main" id="{50C7FBDD-E441-CD4F-8D0B-986DA964BE6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1027">
            <a:extLst>
              <a:ext uri="{FF2B5EF4-FFF2-40B4-BE49-F238E27FC236}">
                <a16:creationId xmlns:a16="http://schemas.microsoft.com/office/drawing/2014/main" id="{4C961336-C8C0-B349-AA8E-7AF2E55425B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359B2321-3A35-4A4F-B784-F9EB82CDF06A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803C6AB3-8E66-0C47-9AFC-E6BBCC85987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fld id="{1D4941C2-832B-CE44-A6CD-6ECEF180662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0" name="Line 1032">
            <a:extLst>
              <a:ext uri="{FF2B5EF4-FFF2-40B4-BE49-F238E27FC236}">
                <a16:creationId xmlns:a16="http://schemas.microsoft.com/office/drawing/2014/main" id="{84905974-26AA-1845-8C01-E86327ED24C4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" name="Line 1033">
            <a:extLst>
              <a:ext uri="{FF2B5EF4-FFF2-40B4-BE49-F238E27FC236}">
                <a16:creationId xmlns:a16="http://schemas.microsoft.com/office/drawing/2014/main" id="{E18BF5C3-4749-A240-A740-B0558883607B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3804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90" r:id="rId1"/>
    <p:sldLayoutId id="2147485591" r:id="rId2"/>
    <p:sldLayoutId id="2147485592" r:id="rId3"/>
    <p:sldLayoutId id="2147485593" r:id="rId4"/>
    <p:sldLayoutId id="2147485594" r:id="rId5"/>
    <p:sldLayoutId id="2147485595" r:id="rId6"/>
    <p:sldLayoutId id="2147485596" r:id="rId7"/>
    <p:sldLayoutId id="2147485597" r:id="rId8"/>
    <p:sldLayoutId id="2147485598" r:id="rId9"/>
    <p:sldLayoutId id="2147485599" r:id="rId10"/>
    <p:sldLayoutId id="2147485600" r:id="rId11"/>
    <p:sldLayoutId id="2147485601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026">
            <a:extLst>
              <a:ext uri="{FF2B5EF4-FFF2-40B4-BE49-F238E27FC236}">
                <a16:creationId xmlns:a16="http://schemas.microsoft.com/office/drawing/2014/main" id="{2B6098C4-E198-4748-89F7-94BA69CA455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4339" name="Rectangle 1027">
            <a:extLst>
              <a:ext uri="{FF2B5EF4-FFF2-40B4-BE49-F238E27FC236}">
                <a16:creationId xmlns:a16="http://schemas.microsoft.com/office/drawing/2014/main" id="{15544E81-9F4A-9C4C-96EB-584FCD7277C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095375"/>
            <a:ext cx="8610600" cy="515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D84474C4-284F-9440-A98C-FA4AB90F76FB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Garamond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653E7E89-9F9B-F740-A030-C38912ADA09E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46900" y="637381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 smtClean="0">
                <a:solidFill>
                  <a:srgbClr val="000000"/>
                </a:solidFill>
                <a:latin typeface="Garamond" panose="02020404030301010803" pitchFamily="18" charset="0"/>
              </a:defRPr>
            </a:lvl1pPr>
          </a:lstStyle>
          <a:p>
            <a:pPr>
              <a:defRPr/>
            </a:pPr>
            <a:fld id="{EB20DAC2-BF5A-034D-9AF1-61B26A55BE3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4342" name="Line 1032">
            <a:extLst>
              <a:ext uri="{FF2B5EF4-FFF2-40B4-BE49-F238E27FC236}">
                <a16:creationId xmlns:a16="http://schemas.microsoft.com/office/drawing/2014/main" id="{ED9840EA-A938-AB46-9999-78E8D5C84EE3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4683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343" name="Line 1033">
            <a:extLst>
              <a:ext uri="{FF2B5EF4-FFF2-40B4-BE49-F238E27FC236}">
                <a16:creationId xmlns:a16="http://schemas.microsoft.com/office/drawing/2014/main" id="{772F0931-5D24-3F43-9665-ED16FF00D4C6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14344" name="Picture 7" descr="safari.png">
            <a:extLst>
              <a:ext uri="{FF2B5EF4-FFF2-40B4-BE49-F238E27FC236}">
                <a16:creationId xmlns:a16="http://schemas.microsoft.com/office/drawing/2014/main" id="{25EABA79-D58E-B24E-8F82-D3459FCDF839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602413"/>
            <a:ext cx="847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137" r:id="rId1"/>
    <p:sldLayoutId id="2147485093" r:id="rId2"/>
    <p:sldLayoutId id="2147485094" r:id="rId3"/>
    <p:sldLayoutId id="2147485095" r:id="rId4"/>
    <p:sldLayoutId id="2147485096" r:id="rId5"/>
    <p:sldLayoutId id="2147485097" r:id="rId6"/>
    <p:sldLayoutId id="2147485098" r:id="rId7"/>
    <p:sldLayoutId id="2147485099" r:id="rId8"/>
    <p:sldLayoutId id="2147485100" r:id="rId9"/>
    <p:sldLayoutId id="2147485101" r:id="rId10"/>
    <p:sldLayoutId id="2147485102" r:id="rId11"/>
    <p:sldLayoutId id="2147485103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1026">
            <a:extLst>
              <a:ext uri="{FF2B5EF4-FFF2-40B4-BE49-F238E27FC236}">
                <a16:creationId xmlns:a16="http://schemas.microsoft.com/office/drawing/2014/main" id="{1D938BF1-C032-F84F-865E-00F54200B1D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57699" name="Rectangle 1027">
            <a:extLst>
              <a:ext uri="{FF2B5EF4-FFF2-40B4-BE49-F238E27FC236}">
                <a16:creationId xmlns:a16="http://schemas.microsoft.com/office/drawing/2014/main" id="{AC01F188-C230-8F47-828F-5D7BAE40237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28BB64C7-BC04-0845-BB89-18968FA3BBFB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E8E5E69A-B874-2D4E-B0E7-BFD5A274869A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6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C56FB6CB-AC89-204E-BE0D-11422A1F09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57702" name="Line 1032">
            <a:extLst>
              <a:ext uri="{FF2B5EF4-FFF2-40B4-BE49-F238E27FC236}">
                <a16:creationId xmlns:a16="http://schemas.microsoft.com/office/drawing/2014/main" id="{5DA6B335-D128-0C4B-ABDC-674782A45FA2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7703" name="Line 1033">
            <a:extLst>
              <a:ext uri="{FF2B5EF4-FFF2-40B4-BE49-F238E27FC236}">
                <a16:creationId xmlns:a16="http://schemas.microsoft.com/office/drawing/2014/main" id="{7062AD47-A588-494A-A7A4-11DF63A953A4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3947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642" r:id="rId1"/>
    <p:sldLayoutId id="2147485643" r:id="rId2"/>
    <p:sldLayoutId id="2147485644" r:id="rId3"/>
    <p:sldLayoutId id="2147485645" r:id="rId4"/>
    <p:sldLayoutId id="2147485646" r:id="rId5"/>
    <p:sldLayoutId id="2147485647" r:id="rId6"/>
    <p:sldLayoutId id="2147485648" r:id="rId7"/>
    <p:sldLayoutId id="2147485649" r:id="rId8"/>
    <p:sldLayoutId id="2147485650" r:id="rId9"/>
    <p:sldLayoutId id="2147485651" r:id="rId10"/>
    <p:sldLayoutId id="2147485652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1026">
            <a:extLst>
              <a:ext uri="{FF2B5EF4-FFF2-40B4-BE49-F238E27FC236}">
                <a16:creationId xmlns:a16="http://schemas.microsoft.com/office/drawing/2014/main" id="{2DB3A1B8-AA52-B844-88B1-4D552C0D2DC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4451" name="Rectangle 1027">
            <a:extLst>
              <a:ext uri="{FF2B5EF4-FFF2-40B4-BE49-F238E27FC236}">
                <a16:creationId xmlns:a16="http://schemas.microsoft.com/office/drawing/2014/main" id="{5EF6161E-B901-1B41-94DE-0A623F687F1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005ADDD0-6EF3-F149-BC16-BD1A7EC91971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Garamond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470F0BAC-EE9D-C348-94FB-A026AF52DE06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1F0434BC-5649-FA47-80D2-DA33EF12D6D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4454" name="Line 1032">
            <a:extLst>
              <a:ext uri="{FF2B5EF4-FFF2-40B4-BE49-F238E27FC236}">
                <a16:creationId xmlns:a16="http://schemas.microsoft.com/office/drawing/2014/main" id="{EB69A93E-80F9-DC40-A379-71B668B79A5D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4455" name="Line 1033">
            <a:extLst>
              <a:ext uri="{FF2B5EF4-FFF2-40B4-BE49-F238E27FC236}">
                <a16:creationId xmlns:a16="http://schemas.microsoft.com/office/drawing/2014/main" id="{CB94B8D0-E8E8-9D45-ABAD-23E0987DE131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02483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654" r:id="rId1"/>
    <p:sldLayoutId id="2147485655" r:id="rId2"/>
    <p:sldLayoutId id="2147485656" r:id="rId3"/>
    <p:sldLayoutId id="2147485657" r:id="rId4"/>
    <p:sldLayoutId id="2147485658" r:id="rId5"/>
    <p:sldLayoutId id="2147485659" r:id="rId6"/>
    <p:sldLayoutId id="2147485660" r:id="rId7"/>
    <p:sldLayoutId id="2147485661" r:id="rId8"/>
    <p:sldLayoutId id="2147485662" r:id="rId9"/>
    <p:sldLayoutId id="2147485663" r:id="rId10"/>
    <p:sldLayoutId id="2147485664" r:id="rId11"/>
    <p:sldLayoutId id="2147485665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2" name="Rectangle 1026">
            <a:extLst>
              <a:ext uri="{FF2B5EF4-FFF2-40B4-BE49-F238E27FC236}">
                <a16:creationId xmlns:a16="http://schemas.microsoft.com/office/drawing/2014/main" id="{6622FDE0-DC27-B44C-BE5D-F28628B90A4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9923" name="Rectangle 1027">
            <a:extLst>
              <a:ext uri="{FF2B5EF4-FFF2-40B4-BE49-F238E27FC236}">
                <a16:creationId xmlns:a16="http://schemas.microsoft.com/office/drawing/2014/main" id="{172F7F81-85AF-2C42-99BA-C0669F786FD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34E64714-4F43-F74C-BEBD-29A6D5CE7C4D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34113797-E1FB-1447-BB62-0063EA3EC309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3B66A17A-6999-D042-B846-76B9F74C12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209926" name="Line 1032">
            <a:extLst>
              <a:ext uri="{FF2B5EF4-FFF2-40B4-BE49-F238E27FC236}">
                <a16:creationId xmlns:a16="http://schemas.microsoft.com/office/drawing/2014/main" id="{C112432B-01FF-0049-A17E-B98C5272D929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9927" name="Line 1033">
            <a:extLst>
              <a:ext uri="{FF2B5EF4-FFF2-40B4-BE49-F238E27FC236}">
                <a16:creationId xmlns:a16="http://schemas.microsoft.com/office/drawing/2014/main" id="{8B8B0C62-2AE1-2942-B99D-F8777AF003F0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4528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667" r:id="rId1"/>
    <p:sldLayoutId id="2147485668" r:id="rId2"/>
    <p:sldLayoutId id="2147485669" r:id="rId3"/>
    <p:sldLayoutId id="2147485670" r:id="rId4"/>
    <p:sldLayoutId id="2147485671" r:id="rId5"/>
    <p:sldLayoutId id="2147485672" r:id="rId6"/>
    <p:sldLayoutId id="2147485673" r:id="rId7"/>
    <p:sldLayoutId id="2147485674" r:id="rId8"/>
    <p:sldLayoutId id="2147485675" r:id="rId9"/>
    <p:sldLayoutId id="2147485676" r:id="rId10"/>
    <p:sldLayoutId id="2147485677" r:id="rId11"/>
    <p:sldLayoutId id="2147485678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1026">
            <a:extLst>
              <a:ext uri="{FF2B5EF4-FFF2-40B4-BE49-F238E27FC236}">
                <a16:creationId xmlns:a16="http://schemas.microsoft.com/office/drawing/2014/main" id="{43CB9115-4B62-3C48-8354-4A1DAA08812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7651" name="Rectangle 1027">
            <a:extLst>
              <a:ext uri="{FF2B5EF4-FFF2-40B4-BE49-F238E27FC236}">
                <a16:creationId xmlns:a16="http://schemas.microsoft.com/office/drawing/2014/main" id="{DB37CDD7-0AD1-3645-ADDB-8F97F4D369A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28E151CC-0722-8047-AC30-EFEB1C30778A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C1391C51-FF32-6F4E-84BB-E2AE1EDBB8E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 smtClean="0">
                <a:solidFill>
                  <a:srgbClr val="000000"/>
                </a:solidFill>
                <a:latin typeface="Garamond" panose="02020404030301010803" pitchFamily="18" charset="0"/>
              </a:defRPr>
            </a:lvl1pPr>
          </a:lstStyle>
          <a:p>
            <a:pPr>
              <a:defRPr/>
            </a:pPr>
            <a:fld id="{F09BD098-08A7-5E44-A48D-82D3349EECF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27654" name="Line 1032">
            <a:extLst>
              <a:ext uri="{FF2B5EF4-FFF2-40B4-BE49-F238E27FC236}">
                <a16:creationId xmlns:a16="http://schemas.microsoft.com/office/drawing/2014/main" id="{8F63FDFE-A33D-E844-ACB5-AA45C68E195B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655" name="Line 1033">
            <a:extLst>
              <a:ext uri="{FF2B5EF4-FFF2-40B4-BE49-F238E27FC236}">
                <a16:creationId xmlns:a16="http://schemas.microsoft.com/office/drawing/2014/main" id="{2C55DED5-9126-B446-84F2-AD2303EEC937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7656" name="Picture 7" descr="safari.png">
            <a:extLst>
              <a:ext uri="{FF2B5EF4-FFF2-40B4-BE49-F238E27FC236}">
                <a16:creationId xmlns:a16="http://schemas.microsoft.com/office/drawing/2014/main" id="{4296F8F4-81D2-F748-8481-B9CAEAE73683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138" r:id="rId1"/>
    <p:sldLayoutId id="2147485139" r:id="rId2"/>
    <p:sldLayoutId id="2147485140" r:id="rId3"/>
    <p:sldLayoutId id="2147485141" r:id="rId4"/>
    <p:sldLayoutId id="2147485142" r:id="rId5"/>
    <p:sldLayoutId id="2147485143" r:id="rId6"/>
    <p:sldLayoutId id="2147485144" r:id="rId7"/>
    <p:sldLayoutId id="2147485145" r:id="rId8"/>
    <p:sldLayoutId id="2147485146" r:id="rId9"/>
    <p:sldLayoutId id="2147485147" r:id="rId10"/>
    <p:sldLayoutId id="2147485148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7AF2CEC-AA56-0D48-A242-620685F7CE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85850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9939" name="Text Placeholder 2">
            <a:extLst>
              <a:ext uri="{FF2B5EF4-FFF2-40B4-BE49-F238E27FC236}">
                <a16:creationId xmlns:a16="http://schemas.microsoft.com/office/drawing/2014/main" id="{9EED18B7-BC43-2F4E-804F-BCD36C00D17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123825" y="1250950"/>
            <a:ext cx="8897938" cy="522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F6D783-1CAB-2848-BBBF-4603BEC920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3825" y="6543675"/>
            <a:ext cx="1820863" cy="2286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900" smtClean="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62A88CE-E999-B740-A41B-20549F7D6CD1}" type="datetime1">
              <a:rPr lang="en-US" altLang="en-US"/>
              <a:pPr>
                <a:defRPr/>
              </a:pPr>
              <a:t>2/21/20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410F0C-FBDB-4547-9CEF-3417F15B4B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549525" y="6543675"/>
            <a:ext cx="37719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50" cap="all" baseline="0">
                <a:solidFill>
                  <a:prstClr val="black">
                    <a:alpha val="75000"/>
                  </a:prstClr>
                </a:solidFill>
                <a:latin typeface="Calibri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3930EBA-A110-5943-A601-3E892D3E69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924675" y="6456363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600" smtClean="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CA6EB33-055F-A048-9FB4-77E2B047098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49" r:id="rId1"/>
    <p:sldLayoutId id="2147485150" r:id="rId2"/>
    <p:sldLayoutId id="2147485151" r:id="rId3"/>
    <p:sldLayoutId id="2147485152" r:id="rId4"/>
    <p:sldLayoutId id="2147485153" r:id="rId5"/>
    <p:sldLayoutId id="2147485154" r:id="rId6"/>
    <p:sldLayoutId id="2147485155" r:id="rId7"/>
    <p:sldLayoutId id="2147485156" r:id="rId8"/>
    <p:sldLayoutId id="2147485157" r:id="rId9"/>
    <p:sldLayoutId id="2147485158" r:id="rId10"/>
    <p:sldLayoutId id="2147485159" r:id="rId11"/>
    <p:sldLayoutId id="2147485160" r:id="rId12"/>
  </p:sldLayoutIdLst>
  <p:hf hdr="0" ftr="0" dt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 kern="1200" spc="-120">
          <a:solidFill>
            <a:schemeClr val="bg1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0"/>
          <a:cs typeface="ＭＳ Ｐゴシック" charset="0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0"/>
          <a:cs typeface="ＭＳ Ｐゴシック" charset="0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0"/>
          <a:cs typeface="ＭＳ Ｐゴシック" charset="0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182563" indent="-182563" algn="l" rtl="0" eaLnBrk="0" fontAlgn="base" hangingPunct="0">
        <a:lnSpc>
          <a:spcPct val="85000"/>
        </a:lnSpc>
        <a:spcBef>
          <a:spcPts val="1300"/>
        </a:spcBef>
        <a:spcAft>
          <a:spcPct val="0"/>
        </a:spcAft>
        <a:buFont typeface="Arial" panose="020B0604020202020204" pitchFamily="34" charset="0"/>
        <a:buChar char="•"/>
        <a:defRPr sz="2800" i="1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365125" indent="-182563" algn="l" rtl="0" eaLnBrk="0" fontAlgn="base" hangingPunct="0">
        <a:lnSpc>
          <a:spcPct val="85000"/>
        </a:lnSpc>
        <a:spcBef>
          <a:spcPts val="600"/>
        </a:spcBef>
        <a:spcAft>
          <a:spcPct val="0"/>
        </a:spcAft>
        <a:buFont typeface="Calibri" panose="020F0502020204030204" pitchFamily="34" charset="0"/>
        <a:buChar char="‐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547688" indent="-182563" algn="l" rtl="0" eaLnBrk="0" fontAlgn="base" hangingPunct="0">
        <a:lnSpc>
          <a:spcPct val="85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sz="2000" i="1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730250" indent="-182563" algn="l" rtl="0" eaLnBrk="0" fontAlgn="base" hangingPunct="0">
        <a:lnSpc>
          <a:spcPct val="85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914400" indent="-182563" algn="l" rtl="0" eaLnBrk="0" fontAlgn="base" hangingPunct="0">
        <a:lnSpc>
          <a:spcPct val="85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12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4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6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8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1026">
            <a:extLst>
              <a:ext uri="{FF2B5EF4-FFF2-40B4-BE49-F238E27FC236}">
                <a16:creationId xmlns:a16="http://schemas.microsoft.com/office/drawing/2014/main" id="{CF1184CB-F4AF-F44E-9168-7DA2B452A57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3251" name="Rectangle 1027">
            <a:extLst>
              <a:ext uri="{FF2B5EF4-FFF2-40B4-BE49-F238E27FC236}">
                <a16:creationId xmlns:a16="http://schemas.microsoft.com/office/drawing/2014/main" id="{1127F27D-B8E6-424C-9932-92252220E51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DA5DE035-3F58-8243-BB65-70E157F4F733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52C86960-30F1-004A-BE4E-C032E351B4F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 smtClean="0">
                <a:solidFill>
                  <a:srgbClr val="000000"/>
                </a:solidFill>
                <a:latin typeface="Garamond" panose="02020404030301010803" pitchFamily="18" charset="0"/>
              </a:defRPr>
            </a:lvl1pPr>
          </a:lstStyle>
          <a:p>
            <a:pPr>
              <a:defRPr/>
            </a:pPr>
            <a:fld id="{DED9AA42-6004-8B45-998E-37BAC498B5A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53254" name="Line 1032">
            <a:extLst>
              <a:ext uri="{FF2B5EF4-FFF2-40B4-BE49-F238E27FC236}">
                <a16:creationId xmlns:a16="http://schemas.microsoft.com/office/drawing/2014/main" id="{EA36E2A4-D3D1-214B-94E8-09B4061ADD62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55" name="Line 1033">
            <a:extLst>
              <a:ext uri="{FF2B5EF4-FFF2-40B4-BE49-F238E27FC236}">
                <a16:creationId xmlns:a16="http://schemas.microsoft.com/office/drawing/2014/main" id="{62E991E0-10A8-BA49-A2B7-2BC48E2A6539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53256" name="Picture 7" descr="safari.png">
            <a:extLst>
              <a:ext uri="{FF2B5EF4-FFF2-40B4-BE49-F238E27FC236}">
                <a16:creationId xmlns:a16="http://schemas.microsoft.com/office/drawing/2014/main" id="{CFD54D74-3463-3143-92AE-CB4ADB1925EF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161" r:id="rId1"/>
    <p:sldLayoutId id="2147485162" r:id="rId2"/>
    <p:sldLayoutId id="2147485163" r:id="rId3"/>
    <p:sldLayoutId id="2147485164" r:id="rId4"/>
    <p:sldLayoutId id="2147485165" r:id="rId5"/>
    <p:sldLayoutId id="2147485166" r:id="rId6"/>
    <p:sldLayoutId id="2147485167" r:id="rId7"/>
    <p:sldLayoutId id="2147485168" r:id="rId8"/>
    <p:sldLayoutId id="2147485169" r:id="rId9"/>
    <p:sldLayoutId id="2147485170" r:id="rId10"/>
    <p:sldLayoutId id="2147485171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8" name="Rectangle 1026">
            <a:extLst>
              <a:ext uri="{FF2B5EF4-FFF2-40B4-BE49-F238E27FC236}">
                <a16:creationId xmlns:a16="http://schemas.microsoft.com/office/drawing/2014/main" id="{69248EF4-3E69-B545-A84A-3629A8EF2DE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49859" name="Rectangle 1027">
            <a:extLst>
              <a:ext uri="{FF2B5EF4-FFF2-40B4-BE49-F238E27FC236}">
                <a16:creationId xmlns:a16="http://schemas.microsoft.com/office/drawing/2014/main" id="{76028715-7B83-A94D-8964-AD03F51D662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E98DCC22-FAD6-A244-9758-A06739651DC7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latin typeface="Garamond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88BD0DCB-AF21-E243-BA84-578BB3062006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latin typeface="Garamond" pitchFamily="18" charset="0"/>
              </a:defRPr>
            </a:lvl1pPr>
          </a:lstStyle>
          <a:p>
            <a:pPr>
              <a:defRPr/>
            </a:pPr>
            <a:fld id="{80C0A34F-326B-4141-AEB1-5680B50808E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249862" name="Line 1032">
            <a:extLst>
              <a:ext uri="{FF2B5EF4-FFF2-40B4-BE49-F238E27FC236}">
                <a16:creationId xmlns:a16="http://schemas.microsoft.com/office/drawing/2014/main" id="{5882E6FE-A590-4046-970B-5C757A356BB7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9863" name="Line 1033">
            <a:extLst>
              <a:ext uri="{FF2B5EF4-FFF2-40B4-BE49-F238E27FC236}">
                <a16:creationId xmlns:a16="http://schemas.microsoft.com/office/drawing/2014/main" id="{0DDADD4F-5184-5647-B349-2A12A9A3454A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49864" name="Picture 7" descr="safari.png">
            <a:extLst>
              <a:ext uri="{FF2B5EF4-FFF2-40B4-BE49-F238E27FC236}">
                <a16:creationId xmlns:a16="http://schemas.microsoft.com/office/drawing/2014/main" id="{6FA29B0F-0D97-7048-8D55-3A8259A5405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173" r:id="rId1"/>
    <p:sldLayoutId id="2147485115" r:id="rId2"/>
    <p:sldLayoutId id="2147485116" r:id="rId3"/>
    <p:sldLayoutId id="2147485117" r:id="rId4"/>
    <p:sldLayoutId id="2147485118" r:id="rId5"/>
    <p:sldLayoutId id="2147485119" r:id="rId6"/>
    <p:sldLayoutId id="2147485120" r:id="rId7"/>
    <p:sldLayoutId id="2147485121" r:id="rId8"/>
    <p:sldLayoutId id="2147485122" r:id="rId9"/>
    <p:sldLayoutId id="2147485123" r:id="rId10"/>
    <p:sldLayoutId id="2147485124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1026">
            <a:extLst>
              <a:ext uri="{FF2B5EF4-FFF2-40B4-BE49-F238E27FC236}">
                <a16:creationId xmlns:a16="http://schemas.microsoft.com/office/drawing/2014/main" id="{4D108D21-27D8-5040-89FB-657DA39C6D5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78851" name="Rectangle 1027">
            <a:extLst>
              <a:ext uri="{FF2B5EF4-FFF2-40B4-BE49-F238E27FC236}">
                <a16:creationId xmlns:a16="http://schemas.microsoft.com/office/drawing/2014/main" id="{DEC7E247-D860-A94C-A3E7-CC7FD22C42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095375"/>
            <a:ext cx="8610600" cy="515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E005010D-8881-E842-9FB3-66D00624A682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Garamond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8CB5A692-781F-D848-941D-83CEF499892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46900" y="637381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 smtClean="0">
                <a:solidFill>
                  <a:srgbClr val="000000"/>
                </a:solidFill>
                <a:latin typeface="Garamond" panose="02020404030301010803" pitchFamily="18" charset="0"/>
              </a:defRPr>
            </a:lvl1pPr>
          </a:lstStyle>
          <a:p>
            <a:pPr>
              <a:defRPr/>
            </a:pPr>
            <a:fld id="{CFEB4B28-3DA1-374F-BDCE-3AC8EA9F41E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78854" name="Line 1032">
            <a:extLst>
              <a:ext uri="{FF2B5EF4-FFF2-40B4-BE49-F238E27FC236}">
                <a16:creationId xmlns:a16="http://schemas.microsoft.com/office/drawing/2014/main" id="{D59C1FA5-D154-634C-88A6-26DF280E36C1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4683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8855" name="Line 1033">
            <a:extLst>
              <a:ext uri="{FF2B5EF4-FFF2-40B4-BE49-F238E27FC236}">
                <a16:creationId xmlns:a16="http://schemas.microsoft.com/office/drawing/2014/main" id="{989F8601-0DB1-E34D-9653-5843E77074BC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78856" name="Picture 7" descr="safari.png">
            <a:extLst>
              <a:ext uri="{FF2B5EF4-FFF2-40B4-BE49-F238E27FC236}">
                <a16:creationId xmlns:a16="http://schemas.microsoft.com/office/drawing/2014/main" id="{4DE101C2-0672-A64A-AD31-9CBCFA1BC194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602413"/>
            <a:ext cx="847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174" r:id="rId1"/>
    <p:sldLayoutId id="2147485125" r:id="rId2"/>
    <p:sldLayoutId id="2147485126" r:id="rId3"/>
    <p:sldLayoutId id="2147485127" r:id="rId4"/>
    <p:sldLayoutId id="2147485128" r:id="rId5"/>
    <p:sldLayoutId id="2147485129" r:id="rId6"/>
    <p:sldLayoutId id="2147485130" r:id="rId7"/>
    <p:sldLayoutId id="2147485131" r:id="rId8"/>
    <p:sldLayoutId id="2147485132" r:id="rId9"/>
    <p:sldLayoutId id="2147485133" r:id="rId10"/>
    <p:sldLayoutId id="2147485134" r:id="rId11"/>
    <p:sldLayoutId id="2147485135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882" name="Rectangle 1026">
            <a:extLst>
              <a:ext uri="{FF2B5EF4-FFF2-40B4-BE49-F238E27FC236}">
                <a16:creationId xmlns:a16="http://schemas.microsoft.com/office/drawing/2014/main" id="{A99CF3C1-FFF8-224D-84C4-9B289386A25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50883" name="Rectangle 1027">
            <a:extLst>
              <a:ext uri="{FF2B5EF4-FFF2-40B4-BE49-F238E27FC236}">
                <a16:creationId xmlns:a16="http://schemas.microsoft.com/office/drawing/2014/main" id="{5C7E6E4E-C7B3-2540-8F0F-AFFAEE40BA0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095375"/>
            <a:ext cx="8610600" cy="515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0FA1013F-3371-4A42-AC9B-7115D82FA143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Garamond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ED7D32AB-3C3B-3D41-9C75-4BED7A65E998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46900" y="637381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4DFF1F53-C54F-9F4D-ACAF-E82DB3D61D8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250886" name="Line 1032">
            <a:extLst>
              <a:ext uri="{FF2B5EF4-FFF2-40B4-BE49-F238E27FC236}">
                <a16:creationId xmlns:a16="http://schemas.microsoft.com/office/drawing/2014/main" id="{A7C105B9-4214-494B-8895-890E6E9E7906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4683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0887" name="Line 1033">
            <a:extLst>
              <a:ext uri="{FF2B5EF4-FFF2-40B4-BE49-F238E27FC236}">
                <a16:creationId xmlns:a16="http://schemas.microsoft.com/office/drawing/2014/main" id="{C0C12D6B-ACCF-9A45-AE7D-8068E22D5BE3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50888" name="Picture 7" descr="safari.png">
            <a:extLst>
              <a:ext uri="{FF2B5EF4-FFF2-40B4-BE49-F238E27FC236}">
                <a16:creationId xmlns:a16="http://schemas.microsoft.com/office/drawing/2014/main" id="{1AC91278-0D37-F043-A9D2-7E3E7089E00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602413"/>
            <a:ext cx="847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175" r:id="rId1"/>
    <p:sldLayoutId id="2147485176" r:id="rId2"/>
    <p:sldLayoutId id="2147485177" r:id="rId3"/>
    <p:sldLayoutId id="2147485178" r:id="rId4"/>
    <p:sldLayoutId id="2147485179" r:id="rId5"/>
    <p:sldLayoutId id="2147485180" r:id="rId6"/>
    <p:sldLayoutId id="2147485181" r:id="rId7"/>
    <p:sldLayoutId id="2147485182" r:id="rId8"/>
    <p:sldLayoutId id="2147485183" r:id="rId9"/>
    <p:sldLayoutId id="2147485184" r:id="rId10"/>
    <p:sldLayoutId id="2147485185" r:id="rId11"/>
    <p:sldLayoutId id="2147485186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1026">
            <a:extLst>
              <a:ext uri="{FF2B5EF4-FFF2-40B4-BE49-F238E27FC236}">
                <a16:creationId xmlns:a16="http://schemas.microsoft.com/office/drawing/2014/main" id="{6C86E069-1F88-0D4D-B10D-B4270997595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92163" name="Rectangle 1027">
            <a:extLst>
              <a:ext uri="{FF2B5EF4-FFF2-40B4-BE49-F238E27FC236}">
                <a16:creationId xmlns:a16="http://schemas.microsoft.com/office/drawing/2014/main" id="{AC5044CB-1DE0-A14A-9C0C-F7CB6B4AA0F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28BB64C7-BC04-0845-BB89-18968FA3BBFB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E8E5E69A-B874-2D4E-B0E7-BFD5A274869A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6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69D3A370-A6CD-1048-A287-0F878980DCD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92166" name="Line 1032">
            <a:extLst>
              <a:ext uri="{FF2B5EF4-FFF2-40B4-BE49-F238E27FC236}">
                <a16:creationId xmlns:a16="http://schemas.microsoft.com/office/drawing/2014/main" id="{7629AE1D-4BDD-B745-BCFA-629B69B2940D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167" name="Line 1033">
            <a:extLst>
              <a:ext uri="{FF2B5EF4-FFF2-40B4-BE49-F238E27FC236}">
                <a16:creationId xmlns:a16="http://schemas.microsoft.com/office/drawing/2014/main" id="{68CA37E1-716C-FE47-B62B-747DDEFF1148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87" r:id="rId1"/>
    <p:sldLayoutId id="2147485188" r:id="rId2"/>
    <p:sldLayoutId id="2147485189" r:id="rId3"/>
    <p:sldLayoutId id="2147485190" r:id="rId4"/>
    <p:sldLayoutId id="2147485191" r:id="rId5"/>
    <p:sldLayoutId id="2147485192" r:id="rId6"/>
    <p:sldLayoutId id="2147485193" r:id="rId7"/>
    <p:sldLayoutId id="2147485194" r:id="rId8"/>
    <p:sldLayoutId id="2147485195" r:id="rId9"/>
    <p:sldLayoutId id="2147485196" r:id="rId10"/>
    <p:sldLayoutId id="2147485197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7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73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9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7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7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6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6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6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6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6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Ucp0TTmvqOE?t=4236" TargetMode="Externa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09.xml"/><Relationship Id="rId4" Type="http://schemas.openxmlformats.org/officeDocument/2006/relationships/image" Target="../media/image26.tif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9.xml"/><Relationship Id="rId5" Type="http://schemas.openxmlformats.org/officeDocument/2006/relationships/hyperlink" Target="https://www.cerebras.net/cerebras-wafer-scale-engine-why-we-need-big-chips-for-deep-learning/" TargetMode="External"/><Relationship Id="rId4" Type="http://schemas.openxmlformats.org/officeDocument/2006/relationships/hyperlink" Target="https://www.anandtech.com/show/14758/hot-chips-31-live-blogs-cerebras-wafer-scale-deep-learning" TargetMode="Externa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7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mailto:omutlu@gmail.com" TargetMode="External"/><Relationship Id="rId2" Type="http://schemas.openxmlformats.org/officeDocument/2006/relationships/hyperlink" Target="https://people.inf.ethz.ch/omutlu/" TargetMode="External"/><Relationship Id="rId1" Type="http://schemas.openxmlformats.org/officeDocument/2006/relationships/slideLayout" Target="../slideLayouts/slideLayout185.xml"/><Relationship Id="rId4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7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hyperlink" Target="mailto:digitaltechnik@lists.inf.ethz.ch" TargetMode="External"/><Relationship Id="rId1" Type="http://schemas.openxmlformats.org/officeDocument/2006/relationships/slideLayout" Target="../slideLayouts/slideLayout24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hyperlink" Target="https://safari.ethz.ch/digitaltechnik/" TargetMode="External"/><Relationship Id="rId1" Type="http://schemas.openxmlformats.org/officeDocument/2006/relationships/slideLayout" Target="../slideLayouts/slideLayout24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hyperlink" Target="https://safari.ethz.ch/digitaltechnik/spring2020/doku.php?id=labs" TargetMode="External"/><Relationship Id="rId1" Type="http://schemas.openxmlformats.org/officeDocument/2006/relationships/slideLayout" Target="../slideLayouts/slideLayout24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s://moodle-app2.let.ethz.ch/mod/feedback/view.php?id=418396" TargetMode="External"/><Relationship Id="rId2" Type="http://schemas.openxmlformats.org/officeDocument/2006/relationships/hyperlink" Target="https://moodle-app2.let.ethz.ch/mod/choicegroup/view.php?id=412173" TargetMode="External"/><Relationship Id="rId1" Type="http://schemas.openxmlformats.org/officeDocument/2006/relationships/slideLayout" Target="../slideLayouts/slideLayout244.xml"/><Relationship Id="rId4" Type="http://schemas.openxmlformats.org/officeDocument/2006/relationships/hyperlink" Target="https://moodle-app2.let.ethz.ch/mod/choice/view.php?id=412175" TargetMode="Externa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hyperlink" Target="https://safari.ethz.ch/digitaltechnik/spring2020/doku.php?id=exams" TargetMode="External"/><Relationship Id="rId1" Type="http://schemas.openxmlformats.org/officeDocument/2006/relationships/slideLayout" Target="../slideLayouts/slideLayout24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7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7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7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7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7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Rectangle 4">
            <a:extLst>
              <a:ext uri="{FF2B5EF4-FFF2-40B4-BE49-F238E27FC236}">
                <a16:creationId xmlns:a16="http://schemas.microsoft.com/office/drawing/2014/main" id="{48A963B1-7CED-5440-A0CA-52578B5A24A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34963" y="641350"/>
            <a:ext cx="8428037" cy="1720850"/>
          </a:xfrm>
        </p:spPr>
        <p:txBody>
          <a:bodyPr/>
          <a:lstStyle/>
          <a:p>
            <a:pPr algn="ctr" eaLnBrk="1" hangingPunct="1"/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sz="4500" b="1" dirty="0">
                <a:ea typeface="ＭＳ Ｐゴシック" panose="020B0600070205080204" pitchFamily="34" charset="-128"/>
              </a:rPr>
              <a:t>Digital Design &amp; Computer Arch.</a:t>
            </a:r>
            <a:br>
              <a:rPr lang="en-US" altLang="en-US" sz="4500" b="1" dirty="0">
                <a:ea typeface="ＭＳ Ｐゴシック" panose="020B0600070205080204" pitchFamily="34" charset="-128"/>
              </a:rPr>
            </a:br>
            <a:br>
              <a:rPr lang="en-US" altLang="en-US" sz="1000" b="1" dirty="0">
                <a:ea typeface="ＭＳ Ｐゴシック" panose="020B0600070205080204" pitchFamily="34" charset="-128"/>
              </a:rPr>
            </a:br>
            <a:r>
              <a:rPr lang="en-US" altLang="en-US" sz="44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Lecture 2a: Course Goals &amp; Logistics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E712055-A21C-2048-B880-6CEA6B625F5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Prof.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Onur</a:t>
            </a: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Mutlu</a:t>
            </a:r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ETH Zürich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Spring 2020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21 February 2020</a:t>
            </a: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5" name="Title 1">
            <a:extLst>
              <a:ext uri="{FF2B5EF4-FFF2-40B4-BE49-F238E27FC236}">
                <a16:creationId xmlns:a16="http://schemas.microsoft.com/office/drawing/2014/main" id="{098EC200-3806-B34B-8C3E-3C7012D53DD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 Principled Design</a:t>
            </a:r>
          </a:p>
        </p:txBody>
      </p:sp>
      <p:sp>
        <p:nvSpPr>
          <p:cNvPr id="190466" name="Slide Number Placeholder 3">
            <a:extLst>
              <a:ext uri="{FF2B5EF4-FFF2-40B4-BE49-F238E27FC236}">
                <a16:creationId xmlns:a16="http://schemas.microsoft.com/office/drawing/2014/main" id="{D0C78DDB-02EC-854C-A032-26E58ADC17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D6892F3-70F5-A847-9998-BC783FCDF1E4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A7A7EB9-2BB8-0A43-A8CB-56D927B2F0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" y="1066800"/>
            <a:ext cx="8610600" cy="294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20C1D8A-6CC5-CE40-A5DB-3A73E3B1DA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67200"/>
            <a:ext cx="9144000" cy="204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917904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89" name="Title 1">
            <a:extLst>
              <a:ext uri="{FF2B5EF4-FFF2-40B4-BE49-F238E27FC236}">
                <a16:creationId xmlns:a16="http://schemas.microsoft.com/office/drawing/2014/main" id="{586698A0-DF91-8B47-AA5A-579F45377E3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 Key Question</a:t>
            </a:r>
          </a:p>
        </p:txBody>
      </p:sp>
      <p:sp>
        <p:nvSpPr>
          <p:cNvPr id="191490" name="Content Placeholder 2">
            <a:extLst>
              <a:ext uri="{FF2B5EF4-FFF2-40B4-BE49-F238E27FC236}">
                <a16:creationId xmlns:a16="http://schemas.microsoft.com/office/drawing/2014/main" id="{2B7288F8-C3ED-1C4C-AC91-7E7C066ED61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0" y="914400"/>
            <a:ext cx="9144000" cy="5194300"/>
          </a:xfrm>
        </p:spPr>
        <p:txBody>
          <a:bodyPr/>
          <a:lstStyle/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How was Wright able to design his masterpiece?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Can have many guesses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(Ultra) hard work, perseverance, dedication (over decades)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Experience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Creativity, Out-of-the-box thinking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A good understanding of past designs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Good judgment and intuition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Strong skill combination (math, architecture, art, engineering, …) 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Funding ($$$$), luck, initiative, entrepreneurialism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Strong understanding of and commitment to fundamentals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Principled design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…</a:t>
            </a:r>
          </a:p>
          <a:p>
            <a:pPr lvl="1"/>
            <a:endParaRPr lang="en-US" altLang="en-US" sz="1200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(You will be exposed to and hopefully develop/enhance many of these skills in this course)</a:t>
            </a:r>
          </a:p>
        </p:txBody>
      </p:sp>
      <p:sp>
        <p:nvSpPr>
          <p:cNvPr id="191491" name="Slide Number Placeholder 3">
            <a:extLst>
              <a:ext uri="{FF2B5EF4-FFF2-40B4-BE49-F238E27FC236}">
                <a16:creationId xmlns:a16="http://schemas.microsoft.com/office/drawing/2014/main" id="{3CFF6E27-6624-2F48-B8DA-1825859CA72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CF31D3-C0B7-FF42-A4E5-BECDDBE48834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91492" name="Rounded Rectangle 4">
            <a:extLst>
              <a:ext uri="{FF2B5EF4-FFF2-40B4-BE49-F238E27FC236}">
                <a16:creationId xmlns:a16="http://schemas.microsoft.com/office/drawing/2014/main" id="{40FEB5E4-EE23-A548-AE6D-893569A055CE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1547813" y="3848100"/>
            <a:ext cx="381000" cy="213360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1489D1ED-7136-1B47-81DD-535160127C44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3914775" y="1095375"/>
            <a:ext cx="381000" cy="687705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3005602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3" name="Title 1">
            <a:extLst>
              <a:ext uri="{FF2B5EF4-FFF2-40B4-BE49-F238E27FC236}">
                <a16:creationId xmlns:a16="http://schemas.microsoft.com/office/drawing/2014/main" id="{4FF77871-814B-BB42-AFBC-12BEB3CC9B2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Takeaways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EF291-38BD-C347-8F57-4DC4BCF0AFD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76200" y="1358900"/>
            <a:ext cx="8991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It all starts from the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basic building blocks and design principles</a:t>
            </a:r>
          </a:p>
          <a:p>
            <a:endParaRPr lang="en-US" altLang="en-US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endParaRPr lang="en-US" altLang="en-US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And,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 knowledge of how to use &amp; apply them</a:t>
            </a:r>
          </a:p>
          <a:p>
            <a:endParaRPr lang="en-US" altLang="en-US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endParaRPr lang="en-US" altLang="en-US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Underlying technology might change </a:t>
            </a:r>
            <a:r>
              <a:rPr lang="en-US" altLang="en-US">
                <a:ea typeface="ＭＳ Ｐゴシック" panose="020B0600070205080204" pitchFamily="34" charset="-128"/>
              </a:rPr>
              <a:t>(e.g., steel vs. wood)</a:t>
            </a:r>
          </a:p>
          <a:p>
            <a:pPr lvl="1"/>
            <a:r>
              <a:rPr lang="en-US" altLang="en-US">
                <a:solidFill>
                  <a:srgbClr val="000000"/>
                </a:solidFill>
                <a:ea typeface="ＭＳ Ｐゴシック" panose="020B0600070205080204" pitchFamily="34" charset="-128"/>
              </a:rPr>
              <a:t>but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methods</a:t>
            </a:r>
            <a:r>
              <a:rPr lang="en-US" altLang="en-US">
                <a:solidFill>
                  <a:srgbClr val="000000"/>
                </a:solidFill>
                <a:ea typeface="ＭＳ Ｐゴシック" panose="020B0600070205080204" pitchFamily="34" charset="-128"/>
              </a:rPr>
              <a:t> of taking advantage of technology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bear resemblance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methods</a:t>
            </a:r>
            <a:r>
              <a:rPr lang="en-US" altLang="en-US">
                <a:solidFill>
                  <a:srgbClr val="000000"/>
                </a:solidFill>
                <a:ea typeface="ＭＳ Ｐゴシック" panose="020B0600070205080204" pitchFamily="34" charset="-128"/>
              </a:rPr>
              <a:t> used for design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depend on the principles </a:t>
            </a:r>
            <a:r>
              <a:rPr lang="en-US" altLang="en-US">
                <a:solidFill>
                  <a:srgbClr val="000000"/>
                </a:solidFill>
                <a:ea typeface="ＭＳ Ｐゴシック" panose="020B0600070205080204" pitchFamily="34" charset="-128"/>
              </a:rPr>
              <a:t>employed</a:t>
            </a:r>
          </a:p>
          <a:p>
            <a:endParaRPr lang="en-US" altLang="en-US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endParaRPr lang="en-US" altLang="en-US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endParaRPr lang="en-US" altLang="en-US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endParaRPr lang="en-US" altLang="en-US">
              <a:solidFill>
                <a:srgbClr val="0000FF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192515" name="Slide Number Placeholder 3">
            <a:extLst>
              <a:ext uri="{FF2B5EF4-FFF2-40B4-BE49-F238E27FC236}">
                <a16:creationId xmlns:a16="http://schemas.microsoft.com/office/drawing/2014/main" id="{04DE4FF2-490C-934D-9F83-DF7F17B2836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B37B59E-E9FF-4943-A6BB-CCAD2CFDCAE4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101698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7" name="Title 1">
            <a:extLst>
              <a:ext uri="{FF2B5EF4-FFF2-40B4-BE49-F238E27FC236}">
                <a16:creationId xmlns:a16="http://schemas.microsoft.com/office/drawing/2014/main" id="{27632F59-F019-1844-B36E-99D83B733E2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The Same Applies to Processor Chips </a:t>
            </a:r>
          </a:p>
        </p:txBody>
      </p:sp>
      <p:sp>
        <p:nvSpPr>
          <p:cNvPr id="193538" name="Content Placeholder 2">
            <a:extLst>
              <a:ext uri="{FF2B5EF4-FFF2-40B4-BE49-F238E27FC236}">
                <a16:creationId xmlns:a16="http://schemas.microsoft.com/office/drawing/2014/main" id="{A323B2D0-0707-984B-AB4A-637D1743432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1052513"/>
            <a:ext cx="8610600" cy="5195887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There are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basic building blocks</a:t>
            </a:r>
            <a:r>
              <a:rPr lang="en-US" altLang="en-US">
                <a:ea typeface="ＭＳ Ｐゴシック" panose="020B0600070205080204" pitchFamily="34" charset="-128"/>
              </a:rPr>
              <a:t> and and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design principles</a:t>
            </a:r>
          </a:p>
        </p:txBody>
      </p:sp>
      <p:sp>
        <p:nvSpPr>
          <p:cNvPr id="193539" name="Slide Number Placeholder 3">
            <a:extLst>
              <a:ext uri="{FF2B5EF4-FFF2-40B4-BE49-F238E27FC236}">
                <a16:creationId xmlns:a16="http://schemas.microsoft.com/office/drawing/2014/main" id="{BC5C894A-3FCE-9E49-B87D-66219B7351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73A70B0-054F-594C-ADE9-8E1A7A2BAA7F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pSp>
        <p:nvGrpSpPr>
          <p:cNvPr id="193540" name="Group 40">
            <a:extLst>
              <a:ext uri="{FF2B5EF4-FFF2-40B4-BE49-F238E27FC236}">
                <a16:creationId xmlns:a16="http://schemas.microsoft.com/office/drawing/2014/main" id="{7C996A4A-24BF-E847-B5A3-D1E8D5BB3C05}"/>
              </a:ext>
            </a:extLst>
          </p:cNvPr>
          <p:cNvGrpSpPr>
            <a:grpSpLocks/>
          </p:cNvGrpSpPr>
          <p:nvPr/>
        </p:nvGrpSpPr>
        <p:grpSpPr bwMode="auto">
          <a:xfrm>
            <a:off x="4953000" y="2235200"/>
            <a:ext cx="1847850" cy="1808163"/>
            <a:chOff x="3647468" y="1676931"/>
            <a:chExt cx="1848260" cy="1808173"/>
          </a:xfrm>
        </p:grpSpPr>
        <p:pic>
          <p:nvPicPr>
            <p:cNvPr id="193561" name="Picture 33" descr="cell-diephoto.jpg">
              <a:extLst>
                <a:ext uri="{FF2B5EF4-FFF2-40B4-BE49-F238E27FC236}">
                  <a16:creationId xmlns:a16="http://schemas.microsoft.com/office/drawing/2014/main" id="{ABEE6AAB-E9FA-F149-BD89-7EF2C71AABF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34" t="10641" r="5714" b="11047"/>
            <a:stretch>
              <a:fillRect/>
            </a:stretch>
          </p:blipFill>
          <p:spPr bwMode="auto">
            <a:xfrm>
              <a:off x="3647468" y="1676931"/>
              <a:ext cx="1848260" cy="118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3562" name="TextBox 8">
              <a:extLst>
                <a:ext uri="{FF2B5EF4-FFF2-40B4-BE49-F238E27FC236}">
                  <a16:creationId xmlns:a16="http://schemas.microsoft.com/office/drawing/2014/main" id="{19EF2FC7-808A-BD4A-A8AA-C33140319F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47468" y="2869681"/>
              <a:ext cx="1274990" cy="615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rPr>
                <a:t>IBM Cell BE</a:t>
              </a:r>
              <a:b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rPr>
              </a:br>
              <a:r>
                <a:rPr kumimoji="0" lang="en-US" altLang="zh-CN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rPr>
                <a:t>8+1 cores</a:t>
              </a:r>
            </a:p>
          </p:txBody>
        </p:sp>
      </p:grpSp>
      <p:grpSp>
        <p:nvGrpSpPr>
          <p:cNvPr id="193541" name="Group 39">
            <a:extLst>
              <a:ext uri="{FF2B5EF4-FFF2-40B4-BE49-F238E27FC236}">
                <a16:creationId xmlns:a16="http://schemas.microsoft.com/office/drawing/2014/main" id="{252AA93E-0263-FB49-A531-F66AC7D6394B}"/>
              </a:ext>
            </a:extLst>
          </p:cNvPr>
          <p:cNvGrpSpPr>
            <a:grpSpLocks/>
          </p:cNvGrpSpPr>
          <p:nvPr/>
        </p:nvGrpSpPr>
        <p:grpSpPr bwMode="auto">
          <a:xfrm>
            <a:off x="2362200" y="2235200"/>
            <a:ext cx="2206625" cy="1806575"/>
            <a:chOff x="2223822" y="1484985"/>
            <a:chExt cx="2206183" cy="1806217"/>
          </a:xfrm>
        </p:grpSpPr>
        <p:sp>
          <p:nvSpPr>
            <p:cNvPr id="193559" name="TextBox 36">
              <a:extLst>
                <a:ext uri="{FF2B5EF4-FFF2-40B4-BE49-F238E27FC236}">
                  <a16:creationId xmlns:a16="http://schemas.microsoft.com/office/drawing/2014/main" id="{42944E55-1134-474B-9154-BB9B61A5AD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23822" y="2675824"/>
              <a:ext cx="1315796" cy="615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rPr>
                <a:t>Intel Core i7</a:t>
              </a:r>
              <a:b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rPr>
              </a:br>
              <a:r>
                <a:rPr kumimoji="0" lang="en-US" altLang="zh-CN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rPr>
                <a:t>8 cores</a:t>
              </a:r>
              <a:endPara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pic>
          <p:nvPicPr>
            <p:cNvPr id="193560" name="Picture 30" descr="3177_01.png">
              <a:extLst>
                <a:ext uri="{FF2B5EF4-FFF2-40B4-BE49-F238E27FC236}">
                  <a16:creationId xmlns:a16="http://schemas.microsoft.com/office/drawing/2014/main" id="{023C3E7B-C46F-EC41-B717-5128CBCC1F6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78" t="22220" r="3780" b="12109"/>
            <a:stretch>
              <a:fillRect/>
            </a:stretch>
          </p:blipFill>
          <p:spPr bwMode="auto">
            <a:xfrm>
              <a:off x="2223822" y="1484985"/>
              <a:ext cx="2206183" cy="118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93542" name="Group 38">
            <a:extLst>
              <a:ext uri="{FF2B5EF4-FFF2-40B4-BE49-F238E27FC236}">
                <a16:creationId xmlns:a16="http://schemas.microsoft.com/office/drawing/2014/main" id="{F3655FC2-8483-BF41-BBB9-34A548936E00}"/>
              </a:ext>
            </a:extLst>
          </p:cNvPr>
          <p:cNvGrpSpPr>
            <a:grpSpLocks/>
          </p:cNvGrpSpPr>
          <p:nvPr/>
        </p:nvGrpSpPr>
        <p:grpSpPr bwMode="auto">
          <a:xfrm>
            <a:off x="7159625" y="4318000"/>
            <a:ext cx="1984375" cy="1755775"/>
            <a:chOff x="6769103" y="859632"/>
            <a:chExt cx="1983636" cy="1755215"/>
          </a:xfrm>
        </p:grpSpPr>
        <p:pic>
          <p:nvPicPr>
            <p:cNvPr id="193557" name="Picture 2" descr="C:\Daten\talks\invited\ferc2010\material\Tilera_TILE-Gx100.jpg">
              <a:extLst>
                <a:ext uri="{FF2B5EF4-FFF2-40B4-BE49-F238E27FC236}">
                  <a16:creationId xmlns:a16="http://schemas.microsoft.com/office/drawing/2014/main" id="{552EF2CF-8CD3-4E40-ABB6-722BA6E1651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84259" y="859632"/>
              <a:ext cx="1379460" cy="118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3558" name="TextBox 8">
              <a:extLst>
                <a:ext uri="{FF2B5EF4-FFF2-40B4-BE49-F238E27FC236}">
                  <a16:creationId xmlns:a16="http://schemas.microsoft.com/office/drawing/2014/main" id="{B72269F6-8F85-7347-A659-68D6E0389C2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69103" y="1999294"/>
              <a:ext cx="1983636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rPr>
                <a:t>Tilera TILE Gx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rPr>
                <a:t>100 cores, networked</a:t>
              </a:r>
            </a:p>
          </p:txBody>
        </p:sp>
      </p:grpSp>
      <p:grpSp>
        <p:nvGrpSpPr>
          <p:cNvPr id="193543" name="Group 38">
            <a:extLst>
              <a:ext uri="{FF2B5EF4-FFF2-40B4-BE49-F238E27FC236}">
                <a16:creationId xmlns:a16="http://schemas.microsoft.com/office/drawing/2014/main" id="{382BCBF2-96D4-B64C-9A85-FEF45A04DED2}"/>
              </a:ext>
            </a:extLst>
          </p:cNvPr>
          <p:cNvGrpSpPr>
            <a:grpSpLocks/>
          </p:cNvGrpSpPr>
          <p:nvPr/>
        </p:nvGrpSpPr>
        <p:grpSpPr bwMode="auto">
          <a:xfrm>
            <a:off x="7162800" y="2235200"/>
            <a:ext cx="1538288" cy="1811338"/>
            <a:chOff x="241300" y="4189413"/>
            <a:chExt cx="1538944" cy="1811568"/>
          </a:xfrm>
        </p:grpSpPr>
        <p:pic>
          <p:nvPicPr>
            <p:cNvPr id="193555" name="Picture 2" descr="C:\franzf\talks\invited\dagstuhl-2010\material\6686259_img.jpg">
              <a:extLst>
                <a:ext uri="{FF2B5EF4-FFF2-40B4-BE49-F238E27FC236}">
                  <a16:creationId xmlns:a16="http://schemas.microsoft.com/office/drawing/2014/main" id="{62EB6AB7-1E12-354D-85B9-09D53C0CCA9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739"/>
            <a:stretch>
              <a:fillRect/>
            </a:stretch>
          </p:blipFill>
          <p:spPr bwMode="auto">
            <a:xfrm>
              <a:off x="292100" y="4189413"/>
              <a:ext cx="1488144" cy="118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3556" name="TextBox 8">
              <a:extLst>
                <a:ext uri="{FF2B5EF4-FFF2-40B4-BE49-F238E27FC236}">
                  <a16:creationId xmlns:a16="http://schemas.microsoft.com/office/drawing/2014/main" id="{4AFD6BEA-2BF6-444D-83CF-74AD41761D2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1300" y="5385428"/>
              <a:ext cx="1447932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rPr>
                <a:t>IBM POWER7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rPr>
                <a:t>8 cores</a:t>
              </a:r>
            </a:p>
          </p:txBody>
        </p:sp>
      </p:grpSp>
      <p:grpSp>
        <p:nvGrpSpPr>
          <p:cNvPr id="193544" name="Group 44">
            <a:extLst>
              <a:ext uri="{FF2B5EF4-FFF2-40B4-BE49-F238E27FC236}">
                <a16:creationId xmlns:a16="http://schemas.microsoft.com/office/drawing/2014/main" id="{BCE3656C-1800-0C41-A0CE-059D015395D9}"/>
              </a:ext>
            </a:extLst>
          </p:cNvPr>
          <p:cNvGrpSpPr>
            <a:grpSpLocks/>
          </p:cNvGrpSpPr>
          <p:nvPr/>
        </p:nvGrpSpPr>
        <p:grpSpPr bwMode="auto">
          <a:xfrm>
            <a:off x="4953000" y="4318000"/>
            <a:ext cx="1879600" cy="1789113"/>
            <a:chOff x="3809208" y="4471194"/>
            <a:chExt cx="1879641" cy="1789346"/>
          </a:xfrm>
        </p:grpSpPr>
        <p:sp>
          <p:nvSpPr>
            <p:cNvPr id="193553" name="TextBox 8">
              <a:extLst>
                <a:ext uri="{FF2B5EF4-FFF2-40B4-BE49-F238E27FC236}">
                  <a16:creationId xmlns:a16="http://schemas.microsoft.com/office/drawing/2014/main" id="{4A4E29F4-8C17-5D4D-A85A-1736D1718AA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09208" y="5644987"/>
              <a:ext cx="1879641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rPr>
                <a:t>Intel SCC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rPr>
                <a:t>48 cores, networked</a:t>
              </a:r>
            </a:p>
          </p:txBody>
        </p:sp>
        <p:pic>
          <p:nvPicPr>
            <p:cNvPr id="193554" name="Picture 5" descr="C:\Daten\talks\invited\ferc2010\material\scc.jpg">
              <a:extLst>
                <a:ext uri="{FF2B5EF4-FFF2-40B4-BE49-F238E27FC236}">
                  <a16:creationId xmlns:a16="http://schemas.microsoft.com/office/drawing/2014/main" id="{6A433830-0627-8A4D-8C14-58125BF4ED2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25081" y="4471194"/>
              <a:ext cx="1465517" cy="118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93545" name="Group 47">
            <a:extLst>
              <a:ext uri="{FF2B5EF4-FFF2-40B4-BE49-F238E27FC236}">
                <a16:creationId xmlns:a16="http://schemas.microsoft.com/office/drawing/2014/main" id="{4D7F1D99-62F9-6A4F-800A-3F682470AA4E}"/>
              </a:ext>
            </a:extLst>
          </p:cNvPr>
          <p:cNvGrpSpPr>
            <a:grpSpLocks/>
          </p:cNvGrpSpPr>
          <p:nvPr/>
        </p:nvGrpSpPr>
        <p:grpSpPr bwMode="auto">
          <a:xfrm>
            <a:off x="3276600" y="4318000"/>
            <a:ext cx="1363663" cy="1800225"/>
            <a:chOff x="5252245" y="4774407"/>
            <a:chExt cx="1363286" cy="1800456"/>
          </a:xfrm>
        </p:grpSpPr>
        <p:sp>
          <p:nvSpPr>
            <p:cNvPr id="193551" name="TextBox 8">
              <a:extLst>
                <a:ext uri="{FF2B5EF4-FFF2-40B4-BE49-F238E27FC236}">
                  <a16:creationId xmlns:a16="http://schemas.microsoft.com/office/drawing/2014/main" id="{E1F9BC3F-8C96-5640-B5B4-DE27A51695A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52245" y="5959310"/>
              <a:ext cx="1363286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rPr>
                <a:t>Nvidia Fermi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rPr>
                <a:t>448 “cores”</a:t>
              </a:r>
            </a:p>
          </p:txBody>
        </p:sp>
        <p:pic>
          <p:nvPicPr>
            <p:cNvPr id="193552" name="Picture 6" descr="C:\Daten\talks\invited\ferc2010\material\Fermi_Die_FINAL.png">
              <a:extLst>
                <a:ext uri="{FF2B5EF4-FFF2-40B4-BE49-F238E27FC236}">
                  <a16:creationId xmlns:a16="http://schemas.microsoft.com/office/drawing/2014/main" id="{11B814CB-EB2E-904D-9397-84A75453412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64944" y="4774407"/>
              <a:ext cx="1201936" cy="118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93546" name="Group 78">
            <a:extLst>
              <a:ext uri="{FF2B5EF4-FFF2-40B4-BE49-F238E27FC236}">
                <a16:creationId xmlns:a16="http://schemas.microsoft.com/office/drawing/2014/main" id="{608B075A-F932-964D-91C5-893116F413A1}"/>
              </a:ext>
            </a:extLst>
          </p:cNvPr>
          <p:cNvGrpSpPr>
            <a:grpSpLocks/>
          </p:cNvGrpSpPr>
          <p:nvPr/>
        </p:nvGrpSpPr>
        <p:grpSpPr bwMode="auto">
          <a:xfrm>
            <a:off x="304800" y="2235200"/>
            <a:ext cx="1676400" cy="2139950"/>
            <a:chOff x="533400" y="1371600"/>
            <a:chExt cx="1676399" cy="2139553"/>
          </a:xfrm>
        </p:grpSpPr>
        <p:pic>
          <p:nvPicPr>
            <p:cNvPr id="193549" name="Content Placeholder 6" descr="barcelona-die-photo-color.jpg">
              <a:extLst>
                <a:ext uri="{FF2B5EF4-FFF2-40B4-BE49-F238E27FC236}">
                  <a16:creationId xmlns:a16="http://schemas.microsoft.com/office/drawing/2014/main" id="{BFDA4F9C-C452-104F-B7D1-38B1CEAA75B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9600" y="1371600"/>
              <a:ext cx="1600199" cy="15606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3550" name="TextBox 8">
              <a:extLst>
                <a:ext uri="{FF2B5EF4-FFF2-40B4-BE49-F238E27FC236}">
                  <a16:creationId xmlns:a16="http://schemas.microsoft.com/office/drawing/2014/main" id="{384C56FD-6594-D445-B1BF-4D7E674F119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3400" y="2895600"/>
              <a:ext cx="1642021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pitchFamily="2" charset="2"/>
                <a:buChar char="q"/>
                <a:defRPr sz="22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q"/>
                <a:defRPr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Tahom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rPr>
                <a:t>AMD Barcelona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rPr>
                <a:t>4 cores</a:t>
              </a:r>
            </a:p>
          </p:txBody>
        </p:sp>
      </p:grpSp>
      <p:pic>
        <p:nvPicPr>
          <p:cNvPr id="193547" name="Picture 80">
            <a:extLst>
              <a:ext uri="{FF2B5EF4-FFF2-40B4-BE49-F238E27FC236}">
                <a16:creationId xmlns:a16="http://schemas.microsoft.com/office/drawing/2014/main" id="{7CC7A56C-6FA4-7A46-A11B-02BEEA58E3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4318000"/>
            <a:ext cx="2209800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3548" name="TextBox 8">
            <a:extLst>
              <a:ext uri="{FF2B5EF4-FFF2-40B4-BE49-F238E27FC236}">
                <a16:creationId xmlns:a16="http://schemas.microsoft.com/office/drawing/2014/main" id="{E7D22310-CB79-2146-ACD0-0B01FC057D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5740400"/>
            <a:ext cx="1468438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Sun Niagara II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8 cores</a:t>
            </a:r>
          </a:p>
        </p:txBody>
      </p:sp>
    </p:spTree>
    <p:extLst>
      <p:ext uri="{BB962C8B-B14F-4D97-AF65-F5344CB8AC3E}">
        <p14:creationId xmlns:p14="http://schemas.microsoft.com/office/powerpoint/2010/main" val="123720674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1" name="Title 1">
            <a:extLst>
              <a:ext uri="{FF2B5EF4-FFF2-40B4-BE49-F238E27FC236}">
                <a16:creationId xmlns:a16="http://schemas.microsoft.com/office/drawing/2014/main" id="{C8B1A514-B65C-E44C-A9E7-33CFEC21CD0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The Same Applies to Computing Systems</a:t>
            </a:r>
          </a:p>
        </p:txBody>
      </p:sp>
      <p:sp>
        <p:nvSpPr>
          <p:cNvPr id="194562" name="Content Placeholder 2">
            <a:extLst>
              <a:ext uri="{FF2B5EF4-FFF2-40B4-BE49-F238E27FC236}">
                <a16:creationId xmlns:a16="http://schemas.microsoft.com/office/drawing/2014/main" id="{6B02F346-7E1F-4A46-AC99-C5183A7675D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There are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basic building blocks</a:t>
            </a:r>
            <a:r>
              <a:rPr lang="en-US" altLang="en-US">
                <a:ea typeface="ＭＳ Ｐゴシック" panose="020B0600070205080204" pitchFamily="34" charset="-128"/>
              </a:rPr>
              <a:t> and and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design principles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94563" name="Slide Number Placeholder 3">
            <a:extLst>
              <a:ext uri="{FF2B5EF4-FFF2-40B4-BE49-F238E27FC236}">
                <a16:creationId xmlns:a16="http://schemas.microsoft.com/office/drawing/2014/main" id="{59C04376-3378-F14D-AF9B-15D299697B3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0CDD4B9-D24B-6D46-A31D-CF062189504E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C2221EB-09DD-7142-8403-988B69062472}"/>
              </a:ext>
            </a:extLst>
          </p:cNvPr>
          <p:cNvSpPr txBox="1"/>
          <p:nvPr/>
        </p:nvSpPr>
        <p:spPr>
          <a:xfrm>
            <a:off x="2895600" y="6553200"/>
            <a:ext cx="6248400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600" b="0" i="1" u="none" strike="noStrike" kern="1200" cap="none" spc="0" normalizeH="0" baseline="0" noProof="0" dirty="0" err="1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Calibri" pitchFamily="34" charset="0"/>
                <a:ea typeface="ＭＳ Ｐゴシック" charset="0"/>
                <a:cs typeface="ＭＳ Ｐゴシック" charset="0"/>
              </a:rPr>
              <a:t>source</a:t>
            </a:r>
            <a:r>
              <a:rPr kumimoji="0" lang="de-CH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Calibri" pitchFamily="34" charset="0"/>
                <a:ea typeface="ＭＳ Ｐゴシック" charset="0"/>
                <a:cs typeface="ＭＳ Ｐゴシック" charset="0"/>
              </a:rPr>
              <a:t>: http://www.sia-online.org (</a:t>
            </a:r>
            <a:r>
              <a:rPr kumimoji="0" lang="de-CH" sz="1600" b="0" i="1" u="none" strike="noStrike" kern="1200" cap="none" spc="0" normalizeH="0" baseline="0" noProof="0" dirty="0" err="1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Calibri" pitchFamily="34" charset="0"/>
                <a:ea typeface="ＭＳ Ｐゴシック" charset="0"/>
                <a:cs typeface="ＭＳ Ｐゴシック" charset="0"/>
              </a:rPr>
              <a:t>semiconductor</a:t>
            </a:r>
            <a:r>
              <a:rPr kumimoji="0" lang="de-CH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Calibri" pitchFamily="34" charset="0"/>
                <a:ea typeface="ＭＳ Ｐゴシック" charset="0"/>
                <a:cs typeface="ＭＳ Ｐゴシック" charset="0"/>
              </a:rPr>
              <a:t> </a:t>
            </a:r>
            <a:r>
              <a:rPr kumimoji="0" lang="de-CH" sz="1600" b="0" i="1" u="none" strike="noStrike" kern="1200" cap="none" spc="0" normalizeH="0" baseline="0" noProof="0" dirty="0" err="1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Calibri" pitchFamily="34" charset="0"/>
                <a:ea typeface="ＭＳ Ｐゴシック" charset="0"/>
                <a:cs typeface="ＭＳ Ｐゴシック" charset="0"/>
              </a:rPr>
              <a:t>industry</a:t>
            </a:r>
            <a:r>
              <a:rPr kumimoji="0" lang="de-CH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Calibri" pitchFamily="34" charset="0"/>
                <a:ea typeface="ＭＳ Ｐゴシック" charset="0"/>
                <a:cs typeface="ＭＳ Ｐゴシック" charset="0"/>
              </a:rPr>
              <a:t> </a:t>
            </a:r>
            <a:r>
              <a:rPr kumimoji="0" lang="de-CH" sz="1600" b="0" i="1" u="none" strike="noStrike" kern="1200" cap="none" spc="0" normalizeH="0" baseline="0" noProof="0" dirty="0" err="1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Calibri" pitchFamily="34" charset="0"/>
                <a:ea typeface="ＭＳ Ｐゴシック" charset="0"/>
                <a:cs typeface="ＭＳ Ｐゴシック" charset="0"/>
              </a:rPr>
              <a:t>association</a:t>
            </a:r>
            <a:r>
              <a:rPr kumimoji="0" lang="de-CH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Calibri" pitchFamily="34" charset="0"/>
                <a:ea typeface="ＭＳ Ｐゴシック" charset="0"/>
                <a:cs typeface="ＭＳ Ｐゴシック" charset="0"/>
              </a:rPr>
              <a:t>)</a:t>
            </a:r>
          </a:p>
        </p:txBody>
      </p:sp>
      <p:pic>
        <p:nvPicPr>
          <p:cNvPr id="194565" name="Picture 2">
            <a:extLst>
              <a:ext uri="{FF2B5EF4-FFF2-40B4-BE49-F238E27FC236}">
                <a16:creationId xmlns:a16="http://schemas.microsoft.com/office/drawing/2014/main" id="{5320254F-F10B-364E-93F6-5ACB57C5CF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6900" y="2895600"/>
            <a:ext cx="3133725" cy="260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66" name="Content Placeholder 3">
            <a:extLst>
              <a:ext uri="{FF2B5EF4-FFF2-40B4-BE49-F238E27FC236}">
                <a16:creationId xmlns:a16="http://schemas.microsoft.com/office/drawing/2014/main" id="{173249C5-D37E-8F41-8A95-EC205DB280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905000"/>
            <a:ext cx="51816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68771518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5" name="Title 1">
            <a:extLst>
              <a:ext uri="{FF2B5EF4-FFF2-40B4-BE49-F238E27FC236}">
                <a16:creationId xmlns:a16="http://schemas.microsoft.com/office/drawing/2014/main" id="{8064B7C1-D5EC-B246-B370-57FB6D04BF0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The Same Applies to Computing Systems</a:t>
            </a:r>
          </a:p>
        </p:txBody>
      </p:sp>
      <p:sp>
        <p:nvSpPr>
          <p:cNvPr id="195586" name="Content Placeholder 2">
            <a:extLst>
              <a:ext uri="{FF2B5EF4-FFF2-40B4-BE49-F238E27FC236}">
                <a16:creationId xmlns:a16="http://schemas.microsoft.com/office/drawing/2014/main" id="{18060748-1C98-024A-AAB8-69F2BB3DF28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There are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basic building blocks</a:t>
            </a:r>
            <a:r>
              <a:rPr lang="en-US" altLang="en-US">
                <a:ea typeface="ＭＳ Ｐゴシック" panose="020B0600070205080204" pitchFamily="34" charset="-128"/>
              </a:rPr>
              <a:t> and and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design principles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95587" name="Slide Number Placeholder 3">
            <a:extLst>
              <a:ext uri="{FF2B5EF4-FFF2-40B4-BE49-F238E27FC236}">
                <a16:creationId xmlns:a16="http://schemas.microsoft.com/office/drawing/2014/main" id="{8214C60F-2C02-E34F-B953-CC53C394B79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FF642FD-A838-3549-8C0D-2ECD2061A7C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95588" name="TextBox 4">
            <a:extLst>
              <a:ext uri="{FF2B5EF4-FFF2-40B4-BE49-F238E27FC236}">
                <a16:creationId xmlns:a16="http://schemas.microsoft.com/office/drawing/2014/main" id="{4FD66ED8-DCF2-5443-8F3E-BF9C562FC0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535738"/>
            <a:ext cx="46482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Source: http://datacentervoice.com/wp-content/uploads/2015/10/data-center.jpg</a:t>
            </a:r>
          </a:p>
        </p:txBody>
      </p:sp>
      <p:pic>
        <p:nvPicPr>
          <p:cNvPr id="195589" name="Picture 7" descr="data-center.jpg">
            <a:extLst>
              <a:ext uri="{FF2B5EF4-FFF2-40B4-BE49-F238E27FC236}">
                <a16:creationId xmlns:a16="http://schemas.microsoft.com/office/drawing/2014/main" id="{E922D185-A162-BC4E-A8FF-E1BCD2A11C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676400"/>
            <a:ext cx="6781800" cy="451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03109960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09" name="Title 1">
            <a:extLst>
              <a:ext uri="{FF2B5EF4-FFF2-40B4-BE49-F238E27FC236}">
                <a16:creationId xmlns:a16="http://schemas.microsoft.com/office/drawing/2014/main" id="{8B0A7CAE-8B38-EF49-B20F-4896B21A7FB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Different Platforms, Different Goals</a:t>
            </a:r>
          </a:p>
        </p:txBody>
      </p:sp>
      <p:sp>
        <p:nvSpPr>
          <p:cNvPr id="196610" name="Slide Number Placeholder 3">
            <a:extLst>
              <a:ext uri="{FF2B5EF4-FFF2-40B4-BE49-F238E27FC236}">
                <a16:creationId xmlns:a16="http://schemas.microsoft.com/office/drawing/2014/main" id="{AB510D93-A6C2-C54D-9ED5-EB1EDEDD5D0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152C072-56C6-DC4D-B1F2-66742F808E5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196611" name="Picture 2" descr="drone-technology_1-1024x683.jpg">
            <a:extLst>
              <a:ext uri="{FF2B5EF4-FFF2-40B4-BE49-F238E27FC236}">
                <a16:creationId xmlns:a16="http://schemas.microsoft.com/office/drawing/2014/main" id="{E643F47C-D85A-7C47-8ABE-038A68B1B0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920750"/>
            <a:ext cx="8135937" cy="542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06C6047-CE98-5F4E-9C4A-673FEBBD6F55}"/>
              </a:ext>
            </a:extLst>
          </p:cNvPr>
          <p:cNvSpPr txBox="1"/>
          <p:nvPr/>
        </p:nvSpPr>
        <p:spPr>
          <a:xfrm>
            <a:off x="1547813" y="6524625"/>
            <a:ext cx="3762375" cy="2476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Calibri"/>
              </a:rPr>
              <a:t>Source: https://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Calibri"/>
              </a:rPr>
              <a:t>iq.intel.com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Calibri"/>
              </a:rPr>
              <a:t>/5-awesome-uses-for-drone-technology/</a:t>
            </a:r>
          </a:p>
        </p:txBody>
      </p:sp>
    </p:spTree>
    <p:extLst>
      <p:ext uri="{BB962C8B-B14F-4D97-AF65-F5344CB8AC3E}">
        <p14:creationId xmlns:p14="http://schemas.microsoft.com/office/powerpoint/2010/main" val="144146653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3" name="Title 1">
            <a:extLst>
              <a:ext uri="{FF2B5EF4-FFF2-40B4-BE49-F238E27FC236}">
                <a16:creationId xmlns:a16="http://schemas.microsoft.com/office/drawing/2014/main" id="{22185C75-BA89-E443-9AD3-9EFF4C1CCA7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Different Platforms, Different Goals</a:t>
            </a:r>
          </a:p>
        </p:txBody>
      </p:sp>
      <p:pic>
        <p:nvPicPr>
          <p:cNvPr id="197634" name="Content Placeholder 4" descr="UK-Self-Driving-Cars.jpg">
            <a:extLst>
              <a:ext uri="{FF2B5EF4-FFF2-40B4-BE49-F238E27FC236}">
                <a16:creationId xmlns:a16="http://schemas.microsoft.com/office/drawing/2014/main" id="{E3487D91-2AA1-6842-9E90-4EF5F426ABD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3" r="3873"/>
          <a:stretch>
            <a:fillRect/>
          </a:stretch>
        </p:blipFill>
        <p:spPr/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4E1918-85FA-8846-A842-0E4C1061AD4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96EC925-01DB-1A40-AC6B-45A3400F057A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F14010D-26F8-464A-8305-9306E0F45BA6}"/>
              </a:ext>
            </a:extLst>
          </p:cNvPr>
          <p:cNvSpPr txBox="1"/>
          <p:nvPr/>
        </p:nvSpPr>
        <p:spPr>
          <a:xfrm>
            <a:off x="1476375" y="6494463"/>
            <a:ext cx="4721225" cy="2476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Calibri"/>
              </a:rPr>
              <a:t>Source: https://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Calibri"/>
              </a:rPr>
              <a:t>taxistartup.com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Calibri"/>
              </a:rPr>
              <a:t>/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Calibri"/>
              </a:rPr>
              <a:t>wp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Calibri"/>
              </a:rPr>
              <a:t>-content/uploads/2015/03/UK-Self-Driving-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Calibri"/>
              </a:rPr>
              <a:t>Cars.jpg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ＭＳ Ｐゴシック" panose="020B0600070205080204" pitchFamily="34" charset="-128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32867644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7" name="Title 1">
            <a:extLst>
              <a:ext uri="{FF2B5EF4-FFF2-40B4-BE49-F238E27FC236}">
                <a16:creationId xmlns:a16="http://schemas.microsoft.com/office/drawing/2014/main" id="{908016E5-2BA2-314B-A5B6-3691F567AFA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Different Platforms, Different Goals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C87927-CC81-8840-91C8-976CC91A502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1BB96D-8940-3442-A363-403CF58ABDF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B8A18AA-58C6-D544-8201-D8A1750C6C72}"/>
              </a:ext>
            </a:extLst>
          </p:cNvPr>
          <p:cNvSpPr txBox="1"/>
          <p:nvPr/>
        </p:nvSpPr>
        <p:spPr>
          <a:xfrm>
            <a:off x="1476375" y="6494463"/>
            <a:ext cx="6711950" cy="2476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Calibri"/>
              </a:rPr>
              <a:t>Source: http://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Calibri"/>
              </a:rPr>
              <a:t>sm.pcmag.com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Calibri"/>
              </a:rPr>
              <a:t>/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Calibri"/>
              </a:rPr>
              <a:t>pcmag_uk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Calibri"/>
              </a:rPr>
              <a:t>/photo/g/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Calibri"/>
              </a:rPr>
              <a:t>google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Calibri"/>
              </a:rPr>
              <a:t>-self-driving-car-the-guts/google-self-driving-car-the-guts_dwx8.jpg</a:t>
            </a:r>
          </a:p>
        </p:txBody>
      </p:sp>
      <p:pic>
        <p:nvPicPr>
          <p:cNvPr id="198660" name="Picture 6" descr="google-self-driving-car-the-guts_dwx8.jpg">
            <a:extLst>
              <a:ext uri="{FF2B5EF4-FFF2-40B4-BE49-F238E27FC236}">
                <a16:creationId xmlns:a16="http://schemas.microsoft.com/office/drawing/2014/main" id="{4AD357DE-1673-964B-981B-D562C07748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0" y="1268413"/>
            <a:ext cx="6985000" cy="466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43607382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1" name="Title 1">
            <a:extLst>
              <a:ext uri="{FF2B5EF4-FFF2-40B4-BE49-F238E27FC236}">
                <a16:creationId xmlns:a16="http://schemas.microsoft.com/office/drawing/2014/main" id="{85DE7946-0FE0-8C4F-82E3-7FB498150F3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Different Platforms, Different Goals</a:t>
            </a:r>
          </a:p>
        </p:txBody>
      </p:sp>
      <p:sp>
        <p:nvSpPr>
          <p:cNvPr id="199682" name="Slide Number Placeholder 3">
            <a:extLst>
              <a:ext uri="{FF2B5EF4-FFF2-40B4-BE49-F238E27FC236}">
                <a16:creationId xmlns:a16="http://schemas.microsoft.com/office/drawing/2014/main" id="{4D192EFB-51AA-8748-A7B4-9E4AA5059E6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FEF7218-C7F1-CF47-BBA1-425B31246776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99683" name="TextBox 4">
            <a:extLst>
              <a:ext uri="{FF2B5EF4-FFF2-40B4-BE49-F238E27FC236}">
                <a16:creationId xmlns:a16="http://schemas.microsoft.com/office/drawing/2014/main" id="{C2844390-D7BC-1944-A93C-99177C547F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6625" y="6494463"/>
            <a:ext cx="5938838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Source: https://fossbytes.com/wp-content/uploads/2015/06/Supercomputer-TIANHE2-china.jpg</a:t>
            </a:r>
          </a:p>
        </p:txBody>
      </p:sp>
      <p:pic>
        <p:nvPicPr>
          <p:cNvPr id="199684" name="Picture 1" descr="Supercomputer-TIANHE2-china.jpg">
            <a:extLst>
              <a:ext uri="{FF2B5EF4-FFF2-40B4-BE49-F238E27FC236}">
                <a16:creationId xmlns:a16="http://schemas.microsoft.com/office/drawing/2014/main" id="{41EB839B-BA02-974F-ABAE-813A69885C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16013"/>
            <a:ext cx="9144000" cy="4976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46618646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3" name="Title 6">
            <a:extLst>
              <a:ext uri="{FF2B5EF4-FFF2-40B4-BE49-F238E27FC236}">
                <a16:creationId xmlns:a16="http://schemas.microsoft.com/office/drawing/2014/main" id="{C20E5A7D-9868-4740-AB15-F456B273927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533400" y="1524000"/>
            <a:ext cx="8153400" cy="2133600"/>
          </a:xfrm>
        </p:spPr>
        <p:txBody>
          <a:bodyPr/>
          <a:lstStyle/>
          <a:p>
            <a:pPr algn="ctr"/>
            <a:r>
              <a:rPr lang="en-US" altLang="en-US" sz="4200" dirty="0">
                <a:ea typeface="ＭＳ Ｐゴシック" panose="020B0600070205080204" pitchFamily="34" charset="-128"/>
              </a:rPr>
              <a:t>The Lecture Was Slightly Different </a:t>
            </a:r>
            <a:br>
              <a:rPr lang="en-US" altLang="en-US" sz="4200" dirty="0">
                <a:ea typeface="ＭＳ Ｐゴシック" panose="020B0600070205080204" pitchFamily="34" charset="-128"/>
              </a:rPr>
            </a:br>
            <a:r>
              <a:rPr lang="en-US" altLang="en-US" sz="4200" dirty="0">
                <a:ea typeface="ＭＳ Ｐゴシック" panose="020B0600070205080204" pitchFamily="34" charset="-128"/>
              </a:rPr>
              <a:t>When I Was at CMU</a:t>
            </a:r>
          </a:p>
        </p:txBody>
      </p:sp>
      <p:sp>
        <p:nvSpPr>
          <p:cNvPr id="182274" name="Slide Number Placeholder 3">
            <a:extLst>
              <a:ext uri="{FF2B5EF4-FFF2-40B4-BE49-F238E27FC236}">
                <a16:creationId xmlns:a16="http://schemas.microsoft.com/office/drawing/2014/main" id="{25937601-C65E-434A-A2E5-75E4608C4E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7138335-EF9F-5446-9C02-C545DF1B5667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9597114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5" name="Title 1">
            <a:extLst>
              <a:ext uri="{FF2B5EF4-FFF2-40B4-BE49-F238E27FC236}">
                <a16:creationId xmlns:a16="http://schemas.microsoft.com/office/drawing/2014/main" id="{FA241D44-92E5-4748-976C-CC55E6037E8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Different Platforms, Different Goals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4258B5-7A44-DC4F-B5AC-9BDE7728F88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CCDBE32-98A2-BD4C-A9FB-E7CA81615A8B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200707" name="Picture 4">
            <a:extLst>
              <a:ext uri="{FF2B5EF4-FFF2-40B4-BE49-F238E27FC236}">
                <a16:creationId xmlns:a16="http://schemas.microsoft.com/office/drawing/2014/main" id="{C51A6FAE-E887-D849-A811-C41EA4FA2A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20800"/>
            <a:ext cx="9144000" cy="421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BB2F58F-0033-4A40-B37D-73819287790E}"/>
              </a:ext>
            </a:extLst>
          </p:cNvPr>
          <p:cNvSpPr txBox="1"/>
          <p:nvPr/>
        </p:nvSpPr>
        <p:spPr>
          <a:xfrm>
            <a:off x="250825" y="5805488"/>
            <a:ext cx="8443913" cy="3381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Jouppi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 et al., “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In-Datacenter Performance Analysis of a Tensor Processing Unit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”, ISCA 2017.</a:t>
            </a:r>
          </a:p>
        </p:txBody>
      </p:sp>
    </p:spTree>
    <p:extLst>
      <p:ext uri="{BB962C8B-B14F-4D97-AF65-F5344CB8AC3E}">
        <p14:creationId xmlns:p14="http://schemas.microsoft.com/office/powerpoint/2010/main" val="2099379544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C89D18C-8BFF-7442-B951-E83EB12351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305861"/>
            <a:ext cx="8589818" cy="408888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FE9F38-30B4-7746-AF4E-4E5F1C8AC8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dirty="0">
                <a:latin typeface="Garamond" charset="0"/>
              </a:rPr>
              <a:t>Different Platforms, Different Goals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F14326-2558-9A48-A1D3-9C64D6BEB22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1AB0E41-6335-3B40-AB06-F5B4D651A9D6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8989FC3-73BF-3446-A984-86AD0F7D675C}"/>
              </a:ext>
            </a:extLst>
          </p:cNvPr>
          <p:cNvSpPr/>
          <p:nvPr/>
        </p:nvSpPr>
        <p:spPr bwMode="auto">
          <a:xfrm>
            <a:off x="3124200" y="3810000"/>
            <a:ext cx="1066800" cy="1066800"/>
          </a:xfrm>
          <a:prstGeom prst="rect">
            <a:avLst/>
          </a:pr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D60B25E-1302-034F-AB6E-ABC287907FCF}"/>
              </a:ext>
            </a:extLst>
          </p:cNvPr>
          <p:cNvSpPr/>
          <p:nvPr/>
        </p:nvSpPr>
        <p:spPr bwMode="auto">
          <a:xfrm>
            <a:off x="5943600" y="3775650"/>
            <a:ext cx="1066800" cy="1066800"/>
          </a:xfrm>
          <a:prstGeom prst="rect">
            <a:avLst/>
          </a:pr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2546AFA-DE99-4742-94F8-CF21D3CCCA2A}"/>
              </a:ext>
            </a:extLst>
          </p:cNvPr>
          <p:cNvSpPr/>
          <p:nvPr/>
        </p:nvSpPr>
        <p:spPr>
          <a:xfrm>
            <a:off x="263236" y="871919"/>
            <a:ext cx="6989618" cy="26037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ML accelerator: 260 mm</a:t>
            </a:r>
            <a:r>
              <a:rPr kumimoji="0" lang="en-US" altLang="en-US" sz="2400" b="0" i="0" u="none" strike="noStrike" kern="0" cap="none" spc="0" normalizeH="0" baseline="3000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2</a:t>
            </a: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, 6 billion transistors, 600 GFLOPS GPU, 12 ARM 2.2 GHz CPUs.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Proxima Nova"/>
                <a:ea typeface="ＭＳ Ｐゴシック" panose="020B0600070205080204" pitchFamily="34" charset="-128"/>
                <a:cs typeface="+mn-cs"/>
              </a:rPr>
              <a:t>Two redundant chips for better safety.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endParaRPr kumimoji="0" lang="en-US" altLang="en-US" sz="2400" b="0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endParaRPr kumimoji="0" lang="en-US" altLang="en-US" sz="2400" b="0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endParaRPr kumimoji="0" lang="en-US" altLang="en-US" sz="2400" b="0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C9B3F99-A5D2-B94A-875E-E94E821029DD}"/>
              </a:ext>
            </a:extLst>
          </p:cNvPr>
          <p:cNvSpPr/>
          <p:nvPr/>
        </p:nvSpPr>
        <p:spPr>
          <a:xfrm>
            <a:off x="228600" y="6476314"/>
            <a:ext cx="42562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1155CC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  <a:hlinkClick r:id="rId3"/>
              </a:rPr>
              <a:t>https://youtu.be/Ucp0TTmvqOE?t=4236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60EE7E8-8FFA-5745-80FF-54086B4891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68377" y="1026359"/>
            <a:ext cx="750041" cy="108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775592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77BD4C-42D6-944C-AB93-1F2E7C8817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Garamond" charset="0"/>
              </a:rPr>
              <a:t>Different Platforms, Different Goals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24BE51-ACF8-CE44-AA89-9ADF4B6211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4E0D01-23CA-4248-B1F9-623D1F5F6DD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1AB0E41-6335-3B40-AB06-F5B4D651A9D6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686A470-8AEA-6545-A8E5-31C906F90F1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r="13333"/>
          <a:stretch/>
        </p:blipFill>
        <p:spPr>
          <a:xfrm>
            <a:off x="1143000" y="1170709"/>
            <a:ext cx="3962400" cy="395477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278018D-EB18-9A46-B233-A318B649D48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l="88333" t="82151"/>
          <a:stretch/>
        </p:blipFill>
        <p:spPr>
          <a:xfrm>
            <a:off x="6324600" y="4323311"/>
            <a:ext cx="533400" cy="70588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9D62E1C-752D-EC42-93F7-CE6899ADF6F0}"/>
              </a:ext>
            </a:extLst>
          </p:cNvPr>
          <p:cNvSpPr txBox="1"/>
          <p:nvPr/>
        </p:nvSpPr>
        <p:spPr>
          <a:xfrm>
            <a:off x="1828800" y="5196704"/>
            <a:ext cx="2590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Cerebras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WSE              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1.2 Trillion transistors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46,225 mm</a:t>
            </a:r>
            <a:r>
              <a:rPr kumimoji="0" 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2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 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641D3ED-D597-EE40-A81A-14BD50D95420}"/>
              </a:ext>
            </a:extLst>
          </p:cNvPr>
          <p:cNvSpPr txBox="1"/>
          <p:nvPr/>
        </p:nvSpPr>
        <p:spPr>
          <a:xfrm>
            <a:off x="5334000" y="5183079"/>
            <a:ext cx="2590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Largest GPU              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21.1 Billion transistors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815 mm</a:t>
            </a:r>
            <a:r>
              <a:rPr kumimoji="0" 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2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 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D573CC6-2246-7C4D-A251-8A3F0E6EDB4F}"/>
              </a:ext>
            </a:extLst>
          </p:cNvPr>
          <p:cNvSpPr/>
          <p:nvPr/>
        </p:nvSpPr>
        <p:spPr>
          <a:xfrm>
            <a:off x="5557838" y="1378155"/>
            <a:ext cx="4572000" cy="2234458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The largest ML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Tx/>
              <a:buNone/>
              <a:tabLst/>
              <a:defRPr/>
            </a:pP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    accelerator chip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Tx/>
              <a:buNone/>
              <a:tabLst/>
              <a:defRPr/>
            </a:pPr>
            <a:endParaRPr kumimoji="0" lang="en-US" altLang="en-US" sz="2400" b="0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400,000 cores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endParaRPr kumimoji="0" lang="en-US" altLang="en-US" sz="2400" b="0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11E9328-67B6-D84E-8CAF-16C2D14F4F24}"/>
              </a:ext>
            </a:extLst>
          </p:cNvPr>
          <p:cNvSpPr/>
          <p:nvPr/>
        </p:nvSpPr>
        <p:spPr>
          <a:xfrm>
            <a:off x="6058869" y="6049005"/>
            <a:ext cx="118013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NVIDIA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 TITAN V 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9C9DCE1-9387-224F-B474-2091B2AD1D02}"/>
              </a:ext>
            </a:extLst>
          </p:cNvPr>
          <p:cNvSpPr txBox="1"/>
          <p:nvPr/>
        </p:nvSpPr>
        <p:spPr>
          <a:xfrm>
            <a:off x="103539" y="6133643"/>
            <a:ext cx="8735661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  <a:hlinkClick r:id="rId4"/>
              </a:rPr>
              <a:t>https://www.anandtech.com/show/14758/hot-chips-31-live-blogs-cerebras-wafer-scale-deep-learning</a:t>
            </a:r>
            <a:endParaRPr kumimoji="0" lang="en-US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7628116-A674-6B47-B5A5-66C8134061BF}"/>
              </a:ext>
            </a:extLst>
          </p:cNvPr>
          <p:cNvSpPr/>
          <p:nvPr/>
        </p:nvSpPr>
        <p:spPr>
          <a:xfrm>
            <a:off x="0" y="6474022"/>
            <a:ext cx="891063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  <a:hlinkClick r:id="rId5"/>
              </a:rPr>
              <a:t>https://www.cerebras.net/cerebras-wafer-scale-engine-why-we-need-big-chips-for-deep-learning/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65480855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29" name="Title 1">
            <a:extLst>
              <a:ext uri="{FF2B5EF4-FFF2-40B4-BE49-F238E27FC236}">
                <a16:creationId xmlns:a16="http://schemas.microsoft.com/office/drawing/2014/main" id="{B75F8569-0658-7A41-A281-39DE616B8DE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Basic Building Blocks</a:t>
            </a:r>
          </a:p>
        </p:txBody>
      </p:sp>
      <p:sp>
        <p:nvSpPr>
          <p:cNvPr id="201730" name="Content Placeholder 2">
            <a:extLst>
              <a:ext uri="{FF2B5EF4-FFF2-40B4-BE49-F238E27FC236}">
                <a16:creationId xmlns:a16="http://schemas.microsoft.com/office/drawing/2014/main" id="{9A763D9E-3DF1-D948-99A3-981A677E5B5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Electrons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Transistors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Logic Gates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Combinational Logic Circuits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Sequential Logic Circuits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Storage Elements and Memory</a:t>
            </a:r>
          </a:p>
          <a:p>
            <a:r>
              <a:rPr lang="is-IS" altLang="en-US">
                <a:ea typeface="ＭＳ Ｐゴシック" panose="020B0600070205080204" pitchFamily="34" charset="-128"/>
              </a:rPr>
              <a:t>…</a:t>
            </a:r>
          </a:p>
          <a:p>
            <a:r>
              <a:rPr lang="is-IS" altLang="en-US">
                <a:ea typeface="ＭＳ Ｐゴシック" panose="020B0600070205080204" pitchFamily="34" charset="-128"/>
              </a:rPr>
              <a:t>Cores</a:t>
            </a:r>
          </a:p>
          <a:p>
            <a:r>
              <a:rPr lang="is-IS" altLang="en-US">
                <a:ea typeface="ＭＳ Ｐゴシック" panose="020B0600070205080204" pitchFamily="34" charset="-128"/>
              </a:rPr>
              <a:t>Caches</a:t>
            </a:r>
          </a:p>
          <a:p>
            <a:r>
              <a:rPr lang="is-IS" altLang="en-US">
                <a:ea typeface="ＭＳ Ｐゴシック" panose="020B0600070205080204" pitchFamily="34" charset="-128"/>
              </a:rPr>
              <a:t>Interconnect</a:t>
            </a:r>
          </a:p>
          <a:p>
            <a:r>
              <a:rPr lang="is-IS" altLang="en-US">
                <a:ea typeface="ＭＳ Ｐゴシック" panose="020B0600070205080204" pitchFamily="34" charset="-128"/>
              </a:rPr>
              <a:t>Memories</a:t>
            </a:r>
          </a:p>
          <a:p>
            <a:r>
              <a:rPr lang="is-IS" altLang="en-US">
                <a:ea typeface="ＭＳ Ｐゴシック" panose="020B0600070205080204" pitchFamily="34" charset="-128"/>
              </a:rPr>
              <a:t>...</a:t>
            </a:r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201731" name="Slide Number Placeholder 3">
            <a:extLst>
              <a:ext uri="{FF2B5EF4-FFF2-40B4-BE49-F238E27FC236}">
                <a16:creationId xmlns:a16="http://schemas.microsoft.com/office/drawing/2014/main" id="{878837BF-C3C8-E84D-A54F-E01F9326BB1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383E597-2364-BA49-82D1-0DCF22F0C13E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34528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3" name="Title 1">
            <a:extLst>
              <a:ext uri="{FF2B5EF4-FFF2-40B4-BE49-F238E27FC236}">
                <a16:creationId xmlns:a16="http://schemas.microsoft.com/office/drawing/2014/main" id="{5828D00B-37F8-0A4B-8C21-C335A033EE8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Reading Assignments for This Week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777126-0AD4-1C45-9C20-B3FC80CA06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739900"/>
            <a:ext cx="2667000" cy="5194300"/>
          </a:xfrm>
        </p:spPr>
        <p:txBody>
          <a:bodyPr/>
          <a:lstStyle/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FF0000"/>
                </a:solidFill>
              </a:rPr>
              <a:t>Chapter 1 in Harris &amp; Harris</a:t>
            </a:r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 marL="0" indent="0">
              <a:buFont typeface="Wingdings" charset="0"/>
              <a:buNone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0000FF"/>
                </a:solidFill>
              </a:rPr>
              <a:t>Chapters 1-2 in </a:t>
            </a:r>
            <a:r>
              <a:rPr lang="en-US" dirty="0" err="1">
                <a:solidFill>
                  <a:srgbClr val="0000FF"/>
                </a:solidFill>
              </a:rPr>
              <a:t>Patt</a:t>
            </a:r>
            <a:r>
              <a:rPr lang="en-US" dirty="0">
                <a:solidFill>
                  <a:srgbClr val="0000FF"/>
                </a:solidFill>
              </a:rPr>
              <a:t> and Patel</a:t>
            </a:r>
          </a:p>
        </p:txBody>
      </p:sp>
      <p:sp>
        <p:nvSpPr>
          <p:cNvPr id="202755" name="Slide Number Placeholder 3">
            <a:extLst>
              <a:ext uri="{FF2B5EF4-FFF2-40B4-BE49-F238E27FC236}">
                <a16:creationId xmlns:a16="http://schemas.microsoft.com/office/drawing/2014/main" id="{BD91CEED-7784-DB4E-9C16-30BF43A5299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2B66CC1-7B43-654B-9696-99823D54D2CA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6" name="Picture 5" descr="book_v2.jpg">
            <a:extLst>
              <a:ext uri="{FF2B5EF4-FFF2-40B4-BE49-F238E27FC236}">
                <a16:creationId xmlns:a16="http://schemas.microsoft.com/office/drawing/2014/main" id="{F4CFBB11-7517-0248-AF64-D37074DC69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990600"/>
            <a:ext cx="2125663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2757" name="Picture 6" descr="41t6QAnO8fL.jpg">
            <a:extLst>
              <a:ext uri="{FF2B5EF4-FFF2-40B4-BE49-F238E27FC236}">
                <a16:creationId xmlns:a16="http://schemas.microsoft.com/office/drawing/2014/main" id="{807EE9E3-8294-2B43-9C3C-69321382DF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3733800"/>
            <a:ext cx="2184400" cy="2703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2758" name="Content Placeholder 2">
            <a:extLst>
              <a:ext uri="{FF2B5EF4-FFF2-40B4-BE49-F238E27FC236}">
                <a16:creationId xmlns:a16="http://schemas.microsoft.com/office/drawing/2014/main" id="{76D6CADC-50E0-2D4F-B72B-4673778D164B}"/>
              </a:ext>
            </a:extLst>
          </p:cNvPr>
          <p:cNvSpPr txBox="1">
            <a:spLocks/>
          </p:cNvSpPr>
          <p:nvPr/>
        </p:nvSpPr>
        <p:spPr bwMode="auto">
          <a:xfrm>
            <a:off x="5943600" y="3124200"/>
            <a:ext cx="3200400" cy="519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Supplementary Lecture Slides on Binary Numbers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 panose="020B060403050404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010353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7" name="Title 1">
            <a:extLst>
              <a:ext uri="{FF2B5EF4-FFF2-40B4-BE49-F238E27FC236}">
                <a16:creationId xmlns:a16="http://schemas.microsoft.com/office/drawing/2014/main" id="{6AF0D36A-3D97-BD43-A301-87117E95BD0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Major High-Level Goals of This Course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062495-2525-444B-A0A3-6020C5EFE72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838200"/>
            <a:ext cx="87630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In Digital Circuits &amp; Computer Architecture</a:t>
            </a:r>
          </a:p>
          <a:p>
            <a:endParaRPr lang="en-US" altLang="en-US" sz="120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00"/>
                </a:solidFill>
                <a:ea typeface="ＭＳ Ｐゴシック" panose="020B0600070205080204" pitchFamily="34" charset="-128"/>
              </a:rPr>
              <a:t>Understand the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basics</a:t>
            </a:r>
          </a:p>
          <a:p>
            <a:r>
              <a:rPr lang="en-US" altLang="en-US">
                <a:solidFill>
                  <a:srgbClr val="000000"/>
                </a:solidFill>
                <a:ea typeface="ＭＳ Ｐゴシック" panose="020B0600070205080204" pitchFamily="34" charset="-128"/>
              </a:rPr>
              <a:t>Understand the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principles (of design)</a:t>
            </a:r>
          </a:p>
          <a:p>
            <a:r>
              <a:rPr lang="en-US" altLang="en-US">
                <a:solidFill>
                  <a:srgbClr val="000000"/>
                </a:solidFill>
                <a:ea typeface="ＭＳ Ｐゴシック" panose="020B0600070205080204" pitchFamily="34" charset="-128"/>
              </a:rPr>
              <a:t>Understand the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precedents</a:t>
            </a:r>
          </a:p>
          <a:p>
            <a:endParaRPr lang="en-US" altLang="en-US" sz="1200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00"/>
                </a:solidFill>
                <a:ea typeface="ＭＳ Ｐゴシック" panose="020B0600070205080204" pitchFamily="34" charset="-128"/>
              </a:rPr>
              <a:t>Based on such understanding: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learn how a modern computer works underneath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evaluate tradeoffs of different designs and ideas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implement a principled design (a simple microprocessor)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learn to systematically debug increasingly complex systems</a:t>
            </a:r>
          </a:p>
          <a:p>
            <a:pPr lvl="1"/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Hopefully enable you to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develop novel, out-of-the-box designs</a:t>
            </a:r>
          </a:p>
          <a:p>
            <a:pPr lvl="1"/>
            <a:endParaRPr lang="en-US" altLang="en-US" sz="1100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The focus is on basics, principles, precedents, and how to use them to create/implement good designs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203779" name="Slide Number Placeholder 3">
            <a:extLst>
              <a:ext uri="{FF2B5EF4-FFF2-40B4-BE49-F238E27FC236}">
                <a16:creationId xmlns:a16="http://schemas.microsoft.com/office/drawing/2014/main" id="{3ECD2C86-D1C3-A944-B160-3A313894483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C1887FB-25C8-E048-850C-AB2499772744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595197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1" name="Title 1">
            <a:extLst>
              <a:ext uri="{FF2B5EF4-FFF2-40B4-BE49-F238E27FC236}">
                <a16:creationId xmlns:a16="http://schemas.microsoft.com/office/drawing/2014/main" id="{8E70B491-459D-6B4A-91A6-1E498F30461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Why These Goals?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479AD4-B059-CB46-BCD5-06CB33D64A7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Because you are here for a Computer Science degree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Regardless of your future direction</a:t>
            </a:r>
            <a:r>
              <a:rPr lang="en-US" altLang="en-US">
                <a:ea typeface="ＭＳ Ｐゴシック" panose="020B0600070205080204" pitchFamily="34" charset="-128"/>
              </a:rPr>
              <a:t>, learning the principles of digital design &amp; computer architecture will be useful to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design better hardware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design better software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design better systems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make better tradeoffs in design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understand why computers behave the way they do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solve problems better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think “in parallel”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think critically</a:t>
            </a:r>
          </a:p>
          <a:p>
            <a:pPr lvl="1"/>
            <a:r>
              <a:rPr lang="is-IS" altLang="en-US">
                <a:ea typeface="ＭＳ Ｐゴシック" panose="020B0600070205080204" pitchFamily="34" charset="-128"/>
              </a:rPr>
              <a:t>…</a:t>
            </a:r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204803" name="Slide Number Placeholder 3">
            <a:extLst>
              <a:ext uri="{FF2B5EF4-FFF2-40B4-BE49-F238E27FC236}">
                <a16:creationId xmlns:a16="http://schemas.microsoft.com/office/drawing/2014/main" id="{CBD77DB5-2BF2-F942-B584-F5EB02257D0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DC76392-509B-BB4D-A295-20866469321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915716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Title 6">
            <a:extLst>
              <a:ext uri="{FF2B5EF4-FFF2-40B4-BE49-F238E27FC236}">
                <a16:creationId xmlns:a16="http://schemas.microsoft.com/office/drawing/2014/main" id="{425F47AE-C39C-438B-9E19-3E95DB621AE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914400" y="1752600"/>
            <a:ext cx="7924800" cy="17526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Course Info and Logistics</a:t>
            </a:r>
          </a:p>
        </p:txBody>
      </p:sp>
      <p:sp>
        <p:nvSpPr>
          <p:cNvPr id="76803" name="Subtitle 7">
            <a:extLst>
              <a:ext uri="{FF2B5EF4-FFF2-40B4-BE49-F238E27FC236}">
                <a16:creationId xmlns:a16="http://schemas.microsoft.com/office/drawing/2014/main" id="{24F573B8-52E2-4F1F-B8B7-92D9B74523E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76804" name="Slide Number Placeholder 3">
            <a:extLst>
              <a:ext uri="{FF2B5EF4-FFF2-40B4-BE49-F238E27FC236}">
                <a16:creationId xmlns:a16="http://schemas.microsoft.com/office/drawing/2014/main" id="{EAE84B8E-558A-4B8A-B756-17D1182258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7A827D4-048D-421E-960B-AA313C4B0F1A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8111409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009" name="Title 1">
            <a:extLst>
              <a:ext uri="{FF2B5EF4-FFF2-40B4-BE49-F238E27FC236}">
                <a16:creationId xmlns:a16="http://schemas.microsoft.com/office/drawing/2014/main" id="{0DF95D71-4717-9641-A2B1-944FC903286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Course Info: Instructor</a:t>
            </a:r>
          </a:p>
        </p:txBody>
      </p:sp>
      <p:sp>
        <p:nvSpPr>
          <p:cNvPr id="21506" name="Content Placeholder 2">
            <a:extLst>
              <a:ext uri="{FF2B5EF4-FFF2-40B4-BE49-F238E27FC236}">
                <a16:creationId xmlns:a16="http://schemas.microsoft.com/office/drawing/2014/main" id="{9CD130D2-C623-7247-B0C8-1800F218DB9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0" y="1143000"/>
            <a:ext cx="9144000" cy="5194300"/>
          </a:xfrm>
        </p:spPr>
        <p:txBody>
          <a:bodyPr/>
          <a:lstStyle/>
          <a:p>
            <a:r>
              <a:rPr lang="en-US" altLang="en-US" sz="2200" dirty="0">
                <a:ea typeface="ＭＳ Ｐゴシック" panose="020B0600070205080204" pitchFamily="34" charset="-128"/>
              </a:rPr>
              <a:t>Onur Mutlu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Professor @ ETH Zurich CS, since September 2015 (started May 2016)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Strecker Professor @ Carnegie Mellon University ECE/CS, 2009-2016, 2016-…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PhD from UT-Austin, worked at Google, VMware, Microsoft Research, Intel, AMD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  <a:hlinkClick r:id="rId2"/>
              </a:rPr>
              <a:t>https://people.inf.ethz.ch/omutlu/</a:t>
            </a:r>
            <a:endParaRPr lang="en-US" altLang="en-US" sz="1800" dirty="0">
              <a:ea typeface="ＭＳ Ｐゴシック" panose="020B0600070205080204" pitchFamily="34" charset="-128"/>
            </a:endParaRP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  <a:hlinkClick r:id="rId3"/>
              </a:rPr>
              <a:t>omutlu@gmail.com</a:t>
            </a:r>
            <a:r>
              <a:rPr lang="en-US" altLang="en-US" sz="1800" dirty="0">
                <a:ea typeface="ＭＳ Ｐゴシック" panose="020B0600070205080204" pitchFamily="34" charset="-128"/>
              </a:rPr>
              <a:t> (Best way to reach me)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Office hours: By appointment (email me)</a:t>
            </a:r>
          </a:p>
          <a:p>
            <a:pPr lvl="1"/>
            <a:endParaRPr lang="en-US" altLang="en-US" sz="1000" dirty="0">
              <a:ea typeface="ＭＳ Ｐゴシック" panose="020B0600070205080204" pitchFamily="34" charset="-128"/>
            </a:endParaRPr>
          </a:p>
          <a:p>
            <a:r>
              <a:rPr lang="en-US" altLang="en-US" sz="22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Research and Teaching in:</a:t>
            </a:r>
            <a:endParaRPr lang="en-US" altLang="en-US" sz="2200" dirty="0">
              <a:ea typeface="ＭＳ Ｐゴシック" panose="020B0600070205080204" pitchFamily="34" charset="-128"/>
            </a:endParaRPr>
          </a:p>
          <a:p>
            <a:pPr lvl="1"/>
            <a:r>
              <a:rPr lang="en-US" altLang="en-US" sz="1800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Computer architecture, computer systems, bioinformatics, hardware security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Memory and storage systems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Hardware security 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Fault tolerance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Hardware/software cooperation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Genome analysis and application-algorithm-hardware co-design</a:t>
            </a:r>
          </a:p>
          <a:p>
            <a:pPr lvl="1"/>
            <a:r>
              <a:rPr lang="is-IS" altLang="en-US" sz="1800" dirty="0">
                <a:ea typeface="ＭＳ Ｐゴシック" panose="020B0600070205080204" pitchFamily="34" charset="-128"/>
              </a:rPr>
              <a:t>… </a:t>
            </a:r>
            <a:endParaRPr lang="en-US" altLang="en-US" sz="1800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299011" name="Slide Number Placeholder 3">
            <a:extLst>
              <a:ext uri="{FF2B5EF4-FFF2-40B4-BE49-F238E27FC236}">
                <a16:creationId xmlns:a16="http://schemas.microsoft.com/office/drawing/2014/main" id="{382C1846-515D-6048-9FA0-627CDD03DE0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9F3043E-DAD2-F347-A0C9-60754FCE566E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299012" name="Picture 1">
            <a:extLst>
              <a:ext uri="{FF2B5EF4-FFF2-40B4-BE49-F238E27FC236}">
                <a16:creationId xmlns:a16="http://schemas.microsoft.com/office/drawing/2014/main" id="{EDA8380A-00B6-2F46-A5D1-F19A2EE594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4000" y="0"/>
            <a:ext cx="1270000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5948567"/>
      </p:ext>
    </p:extLst>
  </p:cSld>
  <p:clrMapOvr>
    <a:masterClrMapping/>
  </p:clrMapOvr>
  <p:transition spd="slow" advClick="0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033" name="Title 1">
            <a:extLst>
              <a:ext uri="{FF2B5EF4-FFF2-40B4-BE49-F238E27FC236}">
                <a16:creationId xmlns:a16="http://schemas.microsoft.com/office/drawing/2014/main" id="{CA71B944-53F7-7148-8EC6-31CB7E39664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Course Info: Lecturer &amp; PhD Assistants</a:t>
            </a:r>
          </a:p>
        </p:txBody>
      </p:sp>
      <p:sp>
        <p:nvSpPr>
          <p:cNvPr id="276482" name="Content Placeholder 2">
            <a:extLst>
              <a:ext uri="{FF2B5EF4-FFF2-40B4-BE49-F238E27FC236}">
                <a16:creationId xmlns:a16="http://schemas.microsoft.com/office/drawing/2014/main" id="{52A7D215-7FB9-F040-AFEE-C0347CF1E9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/>
          <a:lstStyle/>
          <a:p>
            <a:pPr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Head Assistant</a:t>
            </a:r>
          </a:p>
          <a:p>
            <a:pPr lvl="1"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Dr. Juan Gómez Luna</a:t>
            </a:r>
          </a:p>
          <a:p>
            <a:pPr lvl="1">
              <a:defRPr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Vice-Head Assistant</a:t>
            </a:r>
          </a:p>
          <a:p>
            <a:pPr lvl="1"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Hasan Hassan</a:t>
            </a:r>
          </a:p>
          <a:p>
            <a:pPr lvl="1">
              <a:defRPr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Lecturer</a:t>
            </a:r>
          </a:p>
          <a:p>
            <a:pPr lvl="1"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Dr. Frank </a:t>
            </a:r>
            <a:r>
              <a:rPr lang="en-US" altLang="en-US" dirty="0" err="1">
                <a:ea typeface="ＭＳ Ｐゴシック" panose="020B0600070205080204" pitchFamily="34" charset="-128"/>
              </a:rPr>
              <a:t>Gurkaynak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pPr lvl="1">
              <a:defRPr/>
            </a:pPr>
            <a:endParaRPr lang="en-US" altLang="en-US" sz="1500" dirty="0">
              <a:ea typeface="ＭＳ Ｐゴシック" panose="020B0600070205080204" pitchFamily="34" charset="-128"/>
            </a:endParaRPr>
          </a:p>
          <a:p>
            <a:pPr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(Other) Key Assistants and Guest Lecturers</a:t>
            </a:r>
          </a:p>
          <a:p>
            <a:pPr lvl="1"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Dr. Mohammed </a:t>
            </a:r>
            <a:r>
              <a:rPr lang="en-US" altLang="en-US" dirty="0" err="1">
                <a:ea typeface="ＭＳ Ｐゴシック" panose="020B0600070205080204" pitchFamily="34" charset="-128"/>
              </a:rPr>
              <a:t>Alser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pPr lvl="1"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Dr. Lois </a:t>
            </a:r>
            <a:r>
              <a:rPr lang="en-US" altLang="en-US" dirty="0" err="1">
                <a:ea typeface="ＭＳ Ｐゴシック" panose="020B0600070205080204" pitchFamily="34" charset="-128"/>
              </a:rPr>
              <a:t>Orosa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pPr lvl="1"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Dr. Jawad Haj-Yahya</a:t>
            </a:r>
          </a:p>
          <a:p>
            <a:pPr lvl="1"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Dr. Jisung Park</a:t>
            </a:r>
          </a:p>
          <a:p>
            <a:pPr>
              <a:defRPr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>
              <a:defRPr/>
            </a:pP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300035" name="Slide Number Placeholder 3">
            <a:extLst>
              <a:ext uri="{FF2B5EF4-FFF2-40B4-BE49-F238E27FC236}">
                <a16:creationId xmlns:a16="http://schemas.microsoft.com/office/drawing/2014/main" id="{1191C25D-A122-164C-94BC-4863F167C7B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A4C41AF-5FFC-B94E-85CB-7207564A57E6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8259722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7" name="Title 1">
            <a:extLst>
              <a:ext uri="{FF2B5EF4-FFF2-40B4-BE49-F238E27FC236}">
                <a16:creationId xmlns:a16="http://schemas.microsoft.com/office/drawing/2014/main" id="{261A5700-8B08-E74D-A171-1005A7C752E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What Is This?</a:t>
            </a:r>
          </a:p>
        </p:txBody>
      </p:sp>
      <p:sp>
        <p:nvSpPr>
          <p:cNvPr id="183298" name="Slide Number Placeholder 3">
            <a:extLst>
              <a:ext uri="{FF2B5EF4-FFF2-40B4-BE49-F238E27FC236}">
                <a16:creationId xmlns:a16="http://schemas.microsoft.com/office/drawing/2014/main" id="{C0EA4568-784A-3A44-A3AD-2C51A67512A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BA5DB39-BE9E-6448-B439-6575E5F752DA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183299" name="Picture 1" descr="attachment-image-4c8ecbf0-d0a6-4829-ac2a-06cd447a66bc.jpg">
            <a:extLst>
              <a:ext uri="{FF2B5EF4-FFF2-40B4-BE49-F238E27FC236}">
                <a16:creationId xmlns:a16="http://schemas.microsoft.com/office/drawing/2014/main" id="{F4170E31-7FDF-6B40-877E-97B084F951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14400"/>
            <a:ext cx="8153400" cy="543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3300" name="TextBox 2">
            <a:extLst>
              <a:ext uri="{FF2B5EF4-FFF2-40B4-BE49-F238E27FC236}">
                <a16:creationId xmlns:a16="http://schemas.microsoft.com/office/drawing/2014/main" id="{9E6BE7FB-4BF4-FA4E-912C-56680A2437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8113" y="6540500"/>
            <a:ext cx="31496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Source: https://roadtrippers.com/stories/falling-water</a:t>
            </a:r>
          </a:p>
        </p:txBody>
      </p:sp>
    </p:spTree>
    <p:extLst>
      <p:ext uri="{BB962C8B-B14F-4D97-AF65-F5344CB8AC3E}">
        <p14:creationId xmlns:p14="http://schemas.microsoft.com/office/powerpoint/2010/main" val="3861527857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033" name="Title 1">
            <a:extLst>
              <a:ext uri="{FF2B5EF4-FFF2-40B4-BE49-F238E27FC236}">
                <a16:creationId xmlns:a16="http://schemas.microsoft.com/office/drawing/2014/main" id="{CA71B944-53F7-7148-8EC6-31CB7E39664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Course Info: PhD Assistants</a:t>
            </a:r>
          </a:p>
        </p:txBody>
      </p:sp>
      <p:sp>
        <p:nvSpPr>
          <p:cNvPr id="276482" name="Content Placeholder 2">
            <a:extLst>
              <a:ext uri="{FF2B5EF4-FFF2-40B4-BE49-F238E27FC236}">
                <a16:creationId xmlns:a16="http://schemas.microsoft.com/office/drawing/2014/main" id="{52A7D215-7FB9-F040-AFEE-C0347CF1E9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/>
          <a:lstStyle/>
          <a:p>
            <a:pPr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(Other) Key Assistants and Guest Lecturers (cont.)</a:t>
            </a:r>
          </a:p>
          <a:p>
            <a:pPr lvl="1">
              <a:defRPr/>
            </a:pPr>
            <a:r>
              <a:rPr lang="en-US" altLang="en-US" dirty="0" err="1">
                <a:ea typeface="ＭＳ Ｐゴシック" panose="020B0600070205080204" pitchFamily="34" charset="-128"/>
              </a:rPr>
              <a:t>Minesh</a:t>
            </a:r>
            <a:r>
              <a:rPr lang="en-US" altLang="en-US" dirty="0">
                <a:ea typeface="ＭＳ Ｐゴシック" panose="020B0600070205080204" pitchFamily="34" charset="-128"/>
              </a:rPr>
              <a:t> Patel</a:t>
            </a:r>
          </a:p>
          <a:p>
            <a:pPr lvl="1">
              <a:defRPr/>
            </a:pPr>
            <a:r>
              <a:rPr lang="en-US" altLang="en-US" dirty="0" err="1">
                <a:ea typeface="ＭＳ Ｐゴシック" panose="020B0600070205080204" pitchFamily="34" charset="-128"/>
              </a:rPr>
              <a:t>Giray</a:t>
            </a:r>
            <a:r>
              <a:rPr lang="en-US" altLang="en-US" dirty="0">
                <a:ea typeface="ＭＳ Ｐゴシック" panose="020B0600070205080204" pitchFamily="34" charset="-128"/>
              </a:rPr>
              <a:t> </a:t>
            </a:r>
            <a:r>
              <a:rPr lang="en-US" altLang="en-US" dirty="0" err="1">
                <a:ea typeface="ＭＳ Ｐゴシック" panose="020B0600070205080204" pitchFamily="34" charset="-128"/>
              </a:rPr>
              <a:t>Yaglikci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pPr lvl="1"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Can </a:t>
            </a:r>
            <a:r>
              <a:rPr lang="en-US" altLang="en-US" dirty="0" err="1">
                <a:ea typeface="ＭＳ Ｐゴシック" panose="020B0600070205080204" pitchFamily="34" charset="-128"/>
              </a:rPr>
              <a:t>Firtina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pPr lvl="1"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Geraldo De Oliveira Junior</a:t>
            </a:r>
          </a:p>
          <a:p>
            <a:pPr lvl="1"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Rahul </a:t>
            </a:r>
            <a:r>
              <a:rPr lang="en-US" altLang="en-US" dirty="0" err="1">
                <a:ea typeface="ＭＳ Ｐゴシック" panose="020B0600070205080204" pitchFamily="34" charset="-128"/>
              </a:rPr>
              <a:t>Bera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pPr lvl="1"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Konstantinos </a:t>
            </a:r>
            <a:r>
              <a:rPr lang="en-US" altLang="en-US" dirty="0" err="1">
                <a:ea typeface="ＭＳ Ｐゴシック" panose="020B0600070205080204" pitchFamily="34" charset="-128"/>
              </a:rPr>
              <a:t>Kanellopoulos</a:t>
            </a: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300035" name="Slide Number Placeholder 3">
            <a:extLst>
              <a:ext uri="{FF2B5EF4-FFF2-40B4-BE49-F238E27FC236}">
                <a16:creationId xmlns:a16="http://schemas.microsoft.com/office/drawing/2014/main" id="{1191C25D-A122-164C-94BC-4863F167C7B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A4C41AF-5FFC-B94E-85CB-7207564A57E6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7968554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Course Info: Student Assistants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562599"/>
          </a:xfrm>
        </p:spPr>
        <p:txBody>
          <a:bodyPr>
            <a:normAutofit lnSpcReduction="10000"/>
          </a:bodyPr>
          <a:lstStyle/>
          <a:p>
            <a:r>
              <a:rPr lang="en-US" dirty="0" err="1"/>
              <a:t>Roknoddin</a:t>
            </a:r>
            <a:r>
              <a:rPr lang="en-US" dirty="0"/>
              <a:t> </a:t>
            </a:r>
            <a:r>
              <a:rPr lang="en-US" dirty="0" err="1"/>
              <a:t>Azizibarzoki</a:t>
            </a:r>
            <a:endParaRPr lang="en-US" dirty="0"/>
          </a:p>
          <a:p>
            <a:r>
              <a:rPr lang="en-US" dirty="0"/>
              <a:t>Tim Fischer</a:t>
            </a:r>
          </a:p>
          <a:p>
            <a:r>
              <a:rPr lang="en-US" dirty="0"/>
              <a:t>Lukas </a:t>
            </a:r>
            <a:r>
              <a:rPr lang="en-US" dirty="0" err="1"/>
              <a:t>Gygi</a:t>
            </a:r>
            <a:endParaRPr lang="en-US" dirty="0"/>
          </a:p>
          <a:p>
            <a:r>
              <a:rPr lang="en-US" dirty="0"/>
              <a:t>Leo </a:t>
            </a:r>
            <a:r>
              <a:rPr lang="en-US" dirty="0" err="1"/>
              <a:t>Horné</a:t>
            </a:r>
            <a:endParaRPr lang="en-US" dirty="0"/>
          </a:p>
          <a:p>
            <a:r>
              <a:rPr lang="en-US" dirty="0"/>
              <a:t>Lara Lazier</a:t>
            </a:r>
          </a:p>
          <a:p>
            <a:r>
              <a:rPr lang="en-US" dirty="0"/>
              <a:t>Artur Melo</a:t>
            </a:r>
          </a:p>
          <a:p>
            <a:r>
              <a:rPr lang="en-US" dirty="0"/>
              <a:t>Chris </a:t>
            </a:r>
            <a:r>
              <a:rPr lang="en-US" dirty="0" err="1"/>
              <a:t>Mnuk</a:t>
            </a:r>
            <a:endParaRPr lang="en-US" dirty="0"/>
          </a:p>
          <a:p>
            <a:r>
              <a:rPr lang="en-US" dirty="0"/>
              <a:t>Nathan </a:t>
            </a:r>
            <a:r>
              <a:rPr lang="en-US" dirty="0" err="1"/>
              <a:t>Neike</a:t>
            </a:r>
            <a:endParaRPr lang="en-US" dirty="0"/>
          </a:p>
          <a:p>
            <a:r>
              <a:rPr lang="en-US" dirty="0"/>
              <a:t>Arpan Prasad</a:t>
            </a:r>
          </a:p>
          <a:p>
            <a:r>
              <a:rPr lang="en-US" dirty="0"/>
              <a:t>Nina Richter</a:t>
            </a:r>
          </a:p>
          <a:p>
            <a:r>
              <a:rPr lang="en-US" dirty="0"/>
              <a:t>João </a:t>
            </a:r>
            <a:r>
              <a:rPr lang="en-US" dirty="0" err="1"/>
              <a:t>Dinis</a:t>
            </a:r>
            <a:r>
              <a:rPr lang="en-US" dirty="0"/>
              <a:t> </a:t>
            </a:r>
            <a:r>
              <a:rPr lang="en-US" dirty="0" err="1"/>
              <a:t>Sanches</a:t>
            </a:r>
            <a:r>
              <a:rPr lang="en-US" dirty="0"/>
              <a:t> Ferreira</a:t>
            </a:r>
          </a:p>
          <a:p>
            <a:r>
              <a:rPr lang="en-US" dirty="0"/>
              <a:t>Taha </a:t>
            </a:r>
            <a:r>
              <a:rPr lang="en-US" dirty="0" err="1"/>
              <a:t>Shahroodi</a:t>
            </a:r>
            <a:endParaRPr lang="en-US" dirty="0"/>
          </a:p>
          <a:p>
            <a:r>
              <a:rPr lang="en-US" dirty="0"/>
              <a:t>Roberto </a:t>
            </a:r>
            <a:r>
              <a:rPr lang="en-US" dirty="0" err="1"/>
              <a:t>Starc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7855320"/>
      </p:ext>
    </p:ext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dirty="0"/>
              <a:t>Course Info: Lab Assistants (I)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914400"/>
            <a:ext cx="4229100" cy="5562600"/>
          </a:xfrm>
        </p:spPr>
        <p:txBody>
          <a:bodyPr/>
          <a:lstStyle/>
          <a:p>
            <a:r>
              <a:rPr lang="en-US" dirty="0"/>
              <a:t>Tuesday 15-17</a:t>
            </a:r>
          </a:p>
          <a:p>
            <a:pPr lvl="1"/>
            <a:r>
              <a:rPr lang="en-US" dirty="0"/>
              <a:t>TBD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914400"/>
            <a:ext cx="4229100" cy="5562600"/>
          </a:xfrm>
        </p:spPr>
        <p:txBody>
          <a:bodyPr/>
          <a:lstStyle/>
          <a:p>
            <a:r>
              <a:rPr lang="en-US" dirty="0"/>
              <a:t>Wednesday 15-17</a:t>
            </a:r>
          </a:p>
          <a:p>
            <a:pPr lvl="1"/>
            <a:r>
              <a:rPr lang="en-US" dirty="0"/>
              <a:t>TBD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36AAF50-49AA-4C46-84C3-9E6309E4793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6349238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dirty="0"/>
              <a:t>Course Info: Lab Assistants (II)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914400"/>
            <a:ext cx="4229100" cy="5562600"/>
          </a:xfrm>
        </p:spPr>
        <p:txBody>
          <a:bodyPr/>
          <a:lstStyle/>
          <a:p>
            <a:r>
              <a:rPr lang="en-US" dirty="0"/>
              <a:t>Friday 8-10</a:t>
            </a:r>
          </a:p>
          <a:p>
            <a:pPr lvl="1"/>
            <a:r>
              <a:rPr lang="en-US" dirty="0"/>
              <a:t>TBD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914400"/>
            <a:ext cx="4229100" cy="5562600"/>
          </a:xfrm>
        </p:spPr>
        <p:txBody>
          <a:bodyPr/>
          <a:lstStyle/>
          <a:p>
            <a:r>
              <a:rPr lang="en-US" dirty="0"/>
              <a:t>Friday 10-12</a:t>
            </a:r>
          </a:p>
          <a:p>
            <a:pPr lvl="1"/>
            <a:r>
              <a:rPr lang="en-US" dirty="0"/>
              <a:t>TBD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36AAF50-49AA-4C46-84C3-9E6309E4793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6558139"/>
      </p:ext>
    </p:extLst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081" name="Title 1">
            <a:extLst>
              <a:ext uri="{FF2B5EF4-FFF2-40B4-BE49-F238E27FC236}">
                <a16:creationId xmlns:a16="http://schemas.microsoft.com/office/drawing/2014/main" id="{B26696FB-88ED-494D-BC91-C88D54ED70E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If You Need Help</a:t>
            </a:r>
          </a:p>
        </p:txBody>
      </p:sp>
      <p:sp>
        <p:nvSpPr>
          <p:cNvPr id="302082" name="Content Placeholder 2">
            <a:extLst>
              <a:ext uri="{FF2B5EF4-FFF2-40B4-BE49-F238E27FC236}">
                <a16:creationId xmlns:a16="http://schemas.microsoft.com/office/drawing/2014/main" id="{8C82D4C5-C35F-404D-9B52-D7607DA3B70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153400" cy="54864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Post your question on Q&amp;A Forum (soon announced)</a:t>
            </a:r>
          </a:p>
          <a:p>
            <a:pPr lvl="1"/>
            <a:r>
              <a:rPr lang="en-US" altLang="en-US" b="1" dirty="0">
                <a:ea typeface="ＭＳ Ｐゴシック" panose="020B0600070205080204" pitchFamily="34" charset="-128"/>
              </a:rPr>
              <a:t>Preferred</a:t>
            </a:r>
            <a:r>
              <a:rPr lang="en-US" altLang="en-US" dirty="0">
                <a:ea typeface="ＭＳ Ｐゴシック" panose="020B0600070205080204" pitchFamily="34" charset="-128"/>
              </a:rPr>
              <a:t> for </a:t>
            </a:r>
            <a:r>
              <a:rPr lang="en-US" altLang="en-US" b="1" dirty="0">
                <a:ea typeface="ＭＳ Ｐゴシック" panose="020B0600070205080204" pitchFamily="34" charset="-128"/>
              </a:rPr>
              <a:t>technical</a:t>
            </a:r>
            <a:r>
              <a:rPr lang="en-US" altLang="en-US" dirty="0">
                <a:ea typeface="ＭＳ Ｐゴシック" panose="020B0600070205080204" pitchFamily="34" charset="-128"/>
              </a:rPr>
              <a:t> questions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Write an e-mail to:  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  <a:hlinkClick r:id="rId2"/>
              </a:rPr>
              <a:t>digitaltechnik@lists.inf.ethz.ch</a:t>
            </a:r>
            <a:r>
              <a:rPr lang="en-US" altLang="en-US" dirty="0">
                <a:ea typeface="ＭＳ Ｐゴシック" panose="020B0600070205080204" pitchFamily="34" charset="-128"/>
              </a:rPr>
              <a:t> 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The instructor and all assistants will receive this e-mail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Come to office hours (CAB H 31.2)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Monday 1:30pm-2:30pm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Tuesday: 5pm-6pm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Wednesday: 10am-11am</a:t>
            </a:r>
          </a:p>
          <a:p>
            <a:pPr lvl="2"/>
            <a:r>
              <a:rPr lang="en-US" altLang="en-US" dirty="0">
                <a:ea typeface="ＭＳ Ｐゴシック" panose="020B0600070205080204" pitchFamily="34" charset="-128"/>
              </a:rPr>
              <a:t>We might need to change the room due to space limitations. In that case, we will announce it in advance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302083" name="Slide Number Placeholder 3">
            <a:extLst>
              <a:ext uri="{FF2B5EF4-FFF2-40B4-BE49-F238E27FC236}">
                <a16:creationId xmlns:a16="http://schemas.microsoft.com/office/drawing/2014/main" id="{3BD03BC4-98DA-6D4D-A4E8-C7DA6399257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C04B276-4F11-D742-9A7A-9AE6E64ECA7F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8028672"/>
      </p:ext>
    </p:extLst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105" name="Title 1">
            <a:extLst>
              <a:ext uri="{FF2B5EF4-FFF2-40B4-BE49-F238E27FC236}">
                <a16:creationId xmlns:a16="http://schemas.microsoft.com/office/drawing/2014/main" id="{29DB7B36-BDC4-3A4B-B91B-F388FB4EE91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Where to Get Up-to-date Course Info?</a:t>
            </a:r>
          </a:p>
        </p:txBody>
      </p:sp>
      <p:sp>
        <p:nvSpPr>
          <p:cNvPr id="303106" name="Content Placeholder 2">
            <a:extLst>
              <a:ext uri="{FF2B5EF4-FFF2-40B4-BE49-F238E27FC236}">
                <a16:creationId xmlns:a16="http://schemas.microsoft.com/office/drawing/2014/main" id="{A21BA04C-43DE-7444-9AB0-16726E68441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9154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Website: 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  <a:hlinkClick r:id="rId2"/>
              </a:rPr>
              <a:t>https://safari.ethz.ch/digitaltechnik/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Lecture slides and videos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Readings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Lab information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Course schedule, handouts, FAQs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Software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Plus other useful information for the course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Check frequently for announcements and due dates</a:t>
            </a:r>
          </a:p>
          <a:p>
            <a:pPr lvl="1"/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This is your single point of access to all resources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Your ETH Email</a:t>
            </a:r>
          </a:p>
          <a:p>
            <a:r>
              <a:rPr lang="en-US" altLang="en-US" dirty="0">
                <a:ea typeface="ＭＳ Ｐゴシック" panose="020B0600070205080204" pitchFamily="34" charset="-128"/>
              </a:rPr>
              <a:t>Lecturers and Teaching Assistants</a:t>
            </a:r>
          </a:p>
        </p:txBody>
      </p:sp>
      <p:sp>
        <p:nvSpPr>
          <p:cNvPr id="303107" name="Slide Number Placeholder 3">
            <a:extLst>
              <a:ext uri="{FF2B5EF4-FFF2-40B4-BE49-F238E27FC236}">
                <a16:creationId xmlns:a16="http://schemas.microsoft.com/office/drawing/2014/main" id="{EE2F0F03-7FC8-B648-8562-31A1430F5A8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3A97FF1-6E10-904B-BF0E-42E2B773869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2005982"/>
      </p:ext>
    </p:extLst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129" name="Title 1">
            <a:extLst>
              <a:ext uri="{FF2B5EF4-FFF2-40B4-BE49-F238E27FC236}">
                <a16:creationId xmlns:a16="http://schemas.microsoft.com/office/drawing/2014/main" id="{91AC1001-42F3-184E-8628-CB7F13105CD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Lecture and Lab Times and Policies</a:t>
            </a:r>
          </a:p>
        </p:txBody>
      </p:sp>
      <p:sp>
        <p:nvSpPr>
          <p:cNvPr id="44034" name="Content Placeholder 2">
            <a:extLst>
              <a:ext uri="{FF2B5EF4-FFF2-40B4-BE49-F238E27FC236}">
                <a16:creationId xmlns:a16="http://schemas.microsoft.com/office/drawing/2014/main" id="{F93D59C9-50A8-2D48-A77E-FE009341FC5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48005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Lectures: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Thursday and Fridays, 13:15-15:00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HG F7 (F5 overflow)</a:t>
            </a:r>
          </a:p>
          <a:p>
            <a:pPr lvl="1"/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Attendance</a:t>
            </a:r>
            <a:r>
              <a:rPr lang="en-US" altLang="en-US" dirty="0">
                <a:ea typeface="ＭＳ Ｐゴシック" panose="020B0600070205080204" pitchFamily="34" charset="-128"/>
              </a:rPr>
              <a:t>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is</a:t>
            </a:r>
            <a:r>
              <a:rPr lang="en-US" altLang="en-US" dirty="0">
                <a:ea typeface="ＭＳ Ｐゴシック" panose="020B0600070205080204" pitchFamily="34" charset="-128"/>
              </a:rPr>
              <a:t>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for your benefit </a:t>
            </a:r>
            <a:r>
              <a:rPr lang="en-US" altLang="en-US" dirty="0">
                <a:ea typeface="ＭＳ Ｐゴシック" panose="020B0600070205080204" pitchFamily="34" charset="-128"/>
              </a:rPr>
              <a:t>and is therefore important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Some days, we will have guest lectures and exercise sessions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Lab sessions: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See online</a:t>
            </a:r>
          </a:p>
          <a:p>
            <a:pPr lvl="1"/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You should definitely attend the lab sessions</a:t>
            </a:r>
          </a:p>
          <a:p>
            <a:pPr lvl="2"/>
            <a:r>
              <a:rPr lang="en-US" altLang="en-US" dirty="0">
                <a:ea typeface="ＭＳ Ｐゴシック" panose="020B0600070205080204" pitchFamily="34" charset="-128"/>
              </a:rPr>
              <a:t>In-class evaluation (70%) and mandatory lab reports (30%)</a:t>
            </a:r>
          </a:p>
          <a:p>
            <a:pPr lvl="1"/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Labs will start on February 28th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Lab information and handouts are here:</a:t>
            </a:r>
          </a:p>
          <a:p>
            <a:pPr lvl="2"/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  <a:hlinkClick r:id="rId2"/>
              </a:rPr>
              <a:t>https://safari.ethz.ch/digitaltechnik/spring2020/doku.php?id=labs</a:t>
            </a:r>
            <a:endParaRPr lang="en-US" altLang="en-US" dirty="0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pPr lvl="2"/>
            <a:endParaRPr lang="en-US" altLang="en-US" dirty="0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pPr marL="671512" lvl="2" indent="0">
              <a:buNone/>
            </a:pPr>
            <a:endParaRPr lang="en-US" altLang="en-US" dirty="0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pPr lvl="3"/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304131" name="Slide Number Placeholder 3">
            <a:extLst>
              <a:ext uri="{FF2B5EF4-FFF2-40B4-BE49-F238E27FC236}">
                <a16:creationId xmlns:a16="http://schemas.microsoft.com/office/drawing/2014/main" id="{2F363A55-841B-E547-AD0D-14714CC30CB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4BBAA97-268D-2D46-B980-3CD757020AC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6668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129" name="Title 1">
            <a:extLst>
              <a:ext uri="{FF2B5EF4-FFF2-40B4-BE49-F238E27FC236}">
                <a16:creationId xmlns:a16="http://schemas.microsoft.com/office/drawing/2014/main" id="{91AC1001-42F3-184E-8628-CB7F13105CD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Lab Organization</a:t>
            </a:r>
          </a:p>
        </p:txBody>
      </p:sp>
      <p:sp>
        <p:nvSpPr>
          <p:cNvPr id="44034" name="Content Placeholder 2">
            <a:extLst>
              <a:ext uri="{FF2B5EF4-FFF2-40B4-BE49-F238E27FC236}">
                <a16:creationId xmlns:a16="http://schemas.microsoft.com/office/drawing/2014/main" id="{F93D59C9-50A8-2D48-A77E-FE009341FC5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Groups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Choose your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preferred group</a:t>
            </a:r>
            <a:r>
              <a:rPr lang="en-US" altLang="en-US" dirty="0">
                <a:ea typeface="ＭＳ Ｐゴシック" panose="020B0600070205080204" pitchFamily="34" charset="-128"/>
              </a:rPr>
              <a:t> in Moodle</a:t>
            </a:r>
          </a:p>
          <a:p>
            <a:pPr lvl="2"/>
            <a:r>
              <a:rPr lang="en-US" dirty="0">
                <a:hlinkClick r:id="rId2"/>
              </a:rPr>
              <a:t>https://moodle-app2.let.ethz.ch/mod/choicegroup/view.php?id=412173</a:t>
            </a:r>
            <a:endParaRPr lang="en-US" dirty="0"/>
          </a:p>
          <a:p>
            <a:pPr lvl="2"/>
            <a:r>
              <a:rPr lang="en-US" altLang="en-US" dirty="0">
                <a:ea typeface="ＭＳ Ｐゴシック" panose="020B0600070205080204" pitchFamily="34" charset="-128"/>
              </a:rPr>
              <a:t>Due </a:t>
            </a:r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24.02.2020 at 11:59pm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Choose your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partner</a:t>
            </a:r>
          </a:p>
          <a:p>
            <a:pPr lvl="2"/>
            <a:r>
              <a:rPr lang="en-US" dirty="0">
                <a:hlinkClick r:id="rId3"/>
              </a:rPr>
              <a:t>https://moodle-app2.let.ethz.ch/mod/feedback/view.php?id=418396</a:t>
            </a:r>
            <a:endParaRPr lang="en-US" dirty="0"/>
          </a:p>
          <a:p>
            <a:pPr lvl="2"/>
            <a:r>
              <a:rPr lang="en-US" altLang="en-US" dirty="0">
                <a:ea typeface="ＭＳ Ｐゴシック" panose="020B0600070205080204" pitchFamily="34" charset="-128"/>
              </a:rPr>
              <a:t>Due </a:t>
            </a:r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24.02.2020 at 11:59pm</a:t>
            </a:r>
          </a:p>
          <a:p>
            <a:r>
              <a:rPr lang="en-US" altLang="en-US" dirty="0">
                <a:ea typeface="ＭＳ Ｐゴシック" panose="020B0600070205080204" pitchFamily="34" charset="-128"/>
              </a:rPr>
              <a:t>Lab grades from previous years</a:t>
            </a:r>
          </a:p>
          <a:p>
            <a:pPr lvl="2"/>
            <a:r>
              <a:rPr lang="en-US" dirty="0">
                <a:hlinkClick r:id="rId4"/>
              </a:rPr>
              <a:t>https://moodle-app2.let.ethz.ch/mod/choice/view.php?id=412175</a:t>
            </a:r>
            <a:endParaRPr lang="en-US" dirty="0"/>
          </a:p>
          <a:p>
            <a:pPr lvl="2"/>
            <a:r>
              <a:rPr lang="en-US" sz="1800" dirty="0"/>
              <a:t>Choose among (</a:t>
            </a:r>
            <a:r>
              <a:rPr lang="en-US" sz="1800" dirty="0">
                <a:ea typeface="ＭＳ Ｐゴシック" panose="020B0600070205080204" pitchFamily="34" charset="-128"/>
              </a:rPr>
              <a:t>d</a:t>
            </a:r>
            <a:r>
              <a:rPr lang="en-US" altLang="en-US" sz="1800" dirty="0">
                <a:ea typeface="ＭＳ Ｐゴシック" panose="020B0600070205080204" pitchFamily="34" charset="-128"/>
              </a:rPr>
              <a:t>ue </a:t>
            </a:r>
            <a:r>
              <a:rPr lang="en-US" altLang="en-US" sz="18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26.02.2020 at 11:59pm</a:t>
            </a:r>
            <a:r>
              <a:rPr lang="en-US" sz="1800" dirty="0"/>
              <a:t>):</a:t>
            </a:r>
          </a:p>
          <a:p>
            <a:pPr lvl="3"/>
            <a:r>
              <a:rPr lang="en-US" sz="1500" dirty="0"/>
              <a:t>1) I will use my lab grades from previous years, and I won't do the labs this year</a:t>
            </a:r>
          </a:p>
          <a:p>
            <a:pPr lvl="3"/>
            <a:r>
              <a:rPr lang="en-US" sz="1500" dirty="0"/>
              <a:t>2) I will use my lab grades from previous years, but I will do the labs this year</a:t>
            </a:r>
          </a:p>
          <a:p>
            <a:pPr lvl="3"/>
            <a:r>
              <a:rPr lang="en-US" sz="1500" dirty="0"/>
              <a:t>3) I won't use my lab grades from previous years. I will do the labs this year</a:t>
            </a:r>
          </a:p>
        </p:txBody>
      </p:sp>
      <p:sp>
        <p:nvSpPr>
          <p:cNvPr id="304131" name="Slide Number Placeholder 3">
            <a:extLst>
              <a:ext uri="{FF2B5EF4-FFF2-40B4-BE49-F238E27FC236}">
                <a16:creationId xmlns:a16="http://schemas.microsoft.com/office/drawing/2014/main" id="{2F363A55-841B-E547-AD0D-14714CC30CB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4BBAA97-268D-2D46-B980-3CD757020AC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6693169"/>
      </p:ext>
    </p:extLst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129" name="Title 1">
            <a:extLst>
              <a:ext uri="{FF2B5EF4-FFF2-40B4-BE49-F238E27FC236}">
                <a16:creationId xmlns:a16="http://schemas.microsoft.com/office/drawing/2014/main" id="{91AC1001-42F3-184E-8628-CB7F13105CD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Final Exam</a:t>
            </a:r>
          </a:p>
        </p:txBody>
      </p:sp>
      <p:sp>
        <p:nvSpPr>
          <p:cNvPr id="44034" name="Content Placeholder 2">
            <a:extLst>
              <a:ext uri="{FF2B5EF4-FFF2-40B4-BE49-F238E27FC236}">
                <a16:creationId xmlns:a16="http://schemas.microsoft.com/office/drawing/2014/main" id="{F93D59C9-50A8-2D48-A77E-FE009341FC5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180-minute written exam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Find examination rules in Course Catalogue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Also in the first page of previous exams</a:t>
            </a:r>
          </a:p>
          <a:p>
            <a:pPr lvl="2"/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  <a:hlinkClick r:id="rId2"/>
              </a:rPr>
              <a:t>https://safari.ethz.ch/digitaltechnik/spring2020/doku.php?id=exams</a:t>
            </a:r>
            <a:endParaRPr lang="en-US" altLang="en-US" dirty="0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Some exam questions are similar to questions in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Optional HWs</a:t>
            </a:r>
          </a:p>
          <a:p>
            <a:pPr lvl="2"/>
            <a:r>
              <a:rPr lang="en-US" altLang="en-US" dirty="0">
                <a:ea typeface="ＭＳ Ｐゴシック" panose="020B0600070205080204" pitchFamily="34" charset="-128"/>
              </a:rPr>
              <a:t>Optional HWs are optional, but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highly recommended</a:t>
            </a:r>
          </a:p>
          <a:p>
            <a:pPr marL="671512" lvl="2" indent="0">
              <a:buNone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pPr lvl="3"/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304131" name="Slide Number Placeholder 3">
            <a:extLst>
              <a:ext uri="{FF2B5EF4-FFF2-40B4-BE49-F238E27FC236}">
                <a16:creationId xmlns:a16="http://schemas.microsoft.com/office/drawing/2014/main" id="{2F363A55-841B-E547-AD0D-14714CC30CB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4BBAA97-268D-2D46-B980-3CD757020AC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737181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3" name="Title 1">
            <a:extLst>
              <a:ext uri="{FF2B5EF4-FFF2-40B4-BE49-F238E27FC236}">
                <a16:creationId xmlns:a16="http://schemas.microsoft.com/office/drawing/2014/main" id="{5828D00B-37F8-0A4B-8C21-C335A033EE8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Reading Assignments for This Week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777126-0AD4-1C45-9C20-B3FC80CA06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739900"/>
            <a:ext cx="2667000" cy="5194300"/>
          </a:xfrm>
        </p:spPr>
        <p:txBody>
          <a:bodyPr/>
          <a:lstStyle/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FF0000"/>
                </a:solidFill>
              </a:rPr>
              <a:t>Chapter 1 in Harris &amp; Harris</a:t>
            </a:r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 marL="0" indent="0">
              <a:buFont typeface="Wingdings" charset="0"/>
              <a:buNone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0000FF"/>
                </a:solidFill>
              </a:rPr>
              <a:t>Chapters 1-2 in </a:t>
            </a:r>
            <a:r>
              <a:rPr lang="en-US" dirty="0" err="1">
                <a:solidFill>
                  <a:srgbClr val="0000FF"/>
                </a:solidFill>
              </a:rPr>
              <a:t>Patt</a:t>
            </a:r>
            <a:r>
              <a:rPr lang="en-US" dirty="0">
                <a:solidFill>
                  <a:srgbClr val="0000FF"/>
                </a:solidFill>
              </a:rPr>
              <a:t> and Patel</a:t>
            </a:r>
          </a:p>
        </p:txBody>
      </p:sp>
      <p:sp>
        <p:nvSpPr>
          <p:cNvPr id="202755" name="Slide Number Placeholder 3">
            <a:extLst>
              <a:ext uri="{FF2B5EF4-FFF2-40B4-BE49-F238E27FC236}">
                <a16:creationId xmlns:a16="http://schemas.microsoft.com/office/drawing/2014/main" id="{BD91CEED-7784-DB4E-9C16-30BF43A5299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2B66CC1-7B43-654B-9696-99823D54D2CA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6" name="Picture 5" descr="book_v2.jpg">
            <a:extLst>
              <a:ext uri="{FF2B5EF4-FFF2-40B4-BE49-F238E27FC236}">
                <a16:creationId xmlns:a16="http://schemas.microsoft.com/office/drawing/2014/main" id="{F4CFBB11-7517-0248-AF64-D37074DC69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990600"/>
            <a:ext cx="2125663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2757" name="Picture 6" descr="41t6QAnO8fL.jpg">
            <a:extLst>
              <a:ext uri="{FF2B5EF4-FFF2-40B4-BE49-F238E27FC236}">
                <a16:creationId xmlns:a16="http://schemas.microsoft.com/office/drawing/2014/main" id="{807EE9E3-8294-2B43-9C3C-69321382DF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3733800"/>
            <a:ext cx="2184400" cy="2703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2758" name="Content Placeholder 2">
            <a:extLst>
              <a:ext uri="{FF2B5EF4-FFF2-40B4-BE49-F238E27FC236}">
                <a16:creationId xmlns:a16="http://schemas.microsoft.com/office/drawing/2014/main" id="{76D6CADC-50E0-2D4F-B72B-4673778D164B}"/>
              </a:ext>
            </a:extLst>
          </p:cNvPr>
          <p:cNvSpPr txBox="1">
            <a:spLocks/>
          </p:cNvSpPr>
          <p:nvPr/>
        </p:nvSpPr>
        <p:spPr bwMode="auto">
          <a:xfrm>
            <a:off x="5943600" y="3124200"/>
            <a:ext cx="3200400" cy="519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Supplementary Lecture Slides on Binary Numbers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 panose="020B060403050404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0371423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1" name="Title 1">
            <a:extLst>
              <a:ext uri="{FF2B5EF4-FFF2-40B4-BE49-F238E27FC236}">
                <a16:creationId xmlns:a16="http://schemas.microsoft.com/office/drawing/2014/main" id="{44EFED95-F5E7-134F-A863-48996CE408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>
                <a:ea typeface="ＭＳ Ｐゴシック" panose="020B0600070205080204" pitchFamily="34" charset="-128"/>
              </a:rPr>
              <a:t>Answer: Masterpiece of A Famous Architect</a:t>
            </a:r>
          </a:p>
        </p:txBody>
      </p:sp>
      <p:sp>
        <p:nvSpPr>
          <p:cNvPr id="184322" name="Slide Number Placeholder 3">
            <a:extLst>
              <a:ext uri="{FF2B5EF4-FFF2-40B4-BE49-F238E27FC236}">
                <a16:creationId xmlns:a16="http://schemas.microsoft.com/office/drawing/2014/main" id="{94899202-9319-FD44-9FCE-81F309CFEF6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B71718D-EF72-6648-B8F5-54DF75C2825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3A5872B-D2C5-CB4A-97D8-1227B86942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1285875"/>
            <a:ext cx="2792413" cy="458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477C53E-E42F-6149-98BC-1786A32B7F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74725"/>
            <a:ext cx="6858000" cy="504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25" name="TextBox 1">
            <a:extLst>
              <a:ext uri="{FF2B5EF4-FFF2-40B4-BE49-F238E27FC236}">
                <a16:creationId xmlns:a16="http://schemas.microsoft.com/office/drawing/2014/main" id="{930E73A0-9999-C346-83BF-4B087872F1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6488113"/>
            <a:ext cx="29495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Source: https://en.wikipedia.org/wiki/Fallingwater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2F4D243-C7DB-1944-A8A0-4919842B8AFE}"/>
              </a:ext>
            </a:extLst>
          </p:cNvPr>
          <p:cNvSpPr/>
          <p:nvPr/>
        </p:nvSpPr>
        <p:spPr>
          <a:xfrm>
            <a:off x="23813" y="4191000"/>
            <a:ext cx="6224587" cy="685800"/>
          </a:xfrm>
          <a:prstGeom prst="rect">
            <a:avLst/>
          </a:prstGeom>
          <a:noFill/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1883857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305" name="Title 1">
            <a:extLst>
              <a:ext uri="{FF2B5EF4-FFF2-40B4-BE49-F238E27FC236}">
                <a16:creationId xmlns:a16="http://schemas.microsoft.com/office/drawing/2014/main" id="{D6124D5E-F312-604A-B7C4-A56303A2A4F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Reading Assignments for Next Week</a:t>
            </a:r>
          </a:p>
        </p:txBody>
      </p:sp>
      <p:sp>
        <p:nvSpPr>
          <p:cNvPr id="354306" name="Content Placeholder 2">
            <a:extLst>
              <a:ext uri="{FF2B5EF4-FFF2-40B4-BE49-F238E27FC236}">
                <a16:creationId xmlns:a16="http://schemas.microsoft.com/office/drawing/2014/main" id="{43340C9A-E50F-A846-AEE9-058E8DBED50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Combinational Logic chapters from both books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Patt and Patel, Chapter 3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Harris and Harris, Chapter 2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Check course website for all future readings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Required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Recommended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Mentioned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54307" name="Slide Number Placeholder 3">
            <a:extLst>
              <a:ext uri="{FF2B5EF4-FFF2-40B4-BE49-F238E27FC236}">
                <a16:creationId xmlns:a16="http://schemas.microsoft.com/office/drawing/2014/main" id="{ECBBED7B-8FBA-9E45-B308-CC07C1E934F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F695624-E636-E741-BE25-52A159CD01AD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031593"/>
      </p:ext>
    </p:extLst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Rectangle 4">
            <a:extLst>
              <a:ext uri="{FF2B5EF4-FFF2-40B4-BE49-F238E27FC236}">
                <a16:creationId xmlns:a16="http://schemas.microsoft.com/office/drawing/2014/main" id="{48A963B1-7CED-5440-A0CA-52578B5A24A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34963" y="641350"/>
            <a:ext cx="8428037" cy="1720850"/>
          </a:xfrm>
        </p:spPr>
        <p:txBody>
          <a:bodyPr/>
          <a:lstStyle/>
          <a:p>
            <a:pPr algn="ctr" eaLnBrk="1" hangingPunct="1"/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sz="4500" b="1" dirty="0">
                <a:ea typeface="ＭＳ Ｐゴシック" panose="020B0600070205080204" pitchFamily="34" charset="-128"/>
              </a:rPr>
              <a:t>Digital Design &amp; Computer Arch.</a:t>
            </a:r>
            <a:br>
              <a:rPr lang="en-US" altLang="en-US" sz="4500" b="1" dirty="0">
                <a:ea typeface="ＭＳ Ｐゴシック" panose="020B0600070205080204" pitchFamily="34" charset="-128"/>
              </a:rPr>
            </a:br>
            <a:br>
              <a:rPr lang="en-US" altLang="en-US" sz="1000" b="1" dirty="0">
                <a:ea typeface="ＭＳ Ｐゴシック" panose="020B0600070205080204" pitchFamily="34" charset="-128"/>
              </a:rPr>
            </a:br>
            <a:r>
              <a:rPr lang="en-US" altLang="en-US" sz="44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Lecture 2a: Course Goals &amp; Logistics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E712055-A21C-2048-B880-6CEA6B625F5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Prof.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Onur</a:t>
            </a: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Mutlu</a:t>
            </a:r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ETH Zürich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Spring 2020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21 February 2020</a:t>
            </a: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58882762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5" name="Title 6">
            <a:extLst>
              <a:ext uri="{FF2B5EF4-FFF2-40B4-BE49-F238E27FC236}">
                <a16:creationId xmlns:a16="http://schemas.microsoft.com/office/drawing/2014/main" id="{F3A167F0-2047-3547-898E-D13FFB67C079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533400" y="1524000"/>
            <a:ext cx="8153400" cy="2133600"/>
          </a:xfrm>
        </p:spPr>
        <p:txBody>
          <a:bodyPr/>
          <a:lstStyle/>
          <a:p>
            <a:pPr algn="ctr"/>
            <a:r>
              <a:rPr lang="en-US" altLang="en-US" sz="4200">
                <a:ea typeface="ＭＳ Ｐゴシック" panose="020B0600070205080204" pitchFamily="34" charset="-128"/>
              </a:rPr>
              <a:t>Find The Differences of </a:t>
            </a:r>
            <a:br>
              <a:rPr lang="en-US" altLang="en-US" sz="4200">
                <a:ea typeface="ＭＳ Ｐゴシック" panose="020B0600070205080204" pitchFamily="34" charset="-128"/>
              </a:rPr>
            </a:br>
            <a:r>
              <a:rPr lang="en-US" altLang="en-US" sz="4200">
                <a:ea typeface="ＭＳ Ｐゴシック" panose="020B0600070205080204" pitchFamily="34" charset="-128"/>
              </a:rPr>
              <a:t>This and That</a:t>
            </a:r>
          </a:p>
        </p:txBody>
      </p:sp>
      <p:sp>
        <p:nvSpPr>
          <p:cNvPr id="185346" name="Slide Number Placeholder 3">
            <a:extLst>
              <a:ext uri="{FF2B5EF4-FFF2-40B4-BE49-F238E27FC236}">
                <a16:creationId xmlns:a16="http://schemas.microsoft.com/office/drawing/2014/main" id="{A69E3107-5938-3147-A0C8-C019FBA1D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E9AA9E3-4CC8-7E49-913B-FFADBA14B20E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5846127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69" name="Title 1">
            <a:extLst>
              <a:ext uri="{FF2B5EF4-FFF2-40B4-BE49-F238E27FC236}">
                <a16:creationId xmlns:a16="http://schemas.microsoft.com/office/drawing/2014/main" id="{9BE62F7A-CBCE-7E45-9FFD-A8BC3E3DE1C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This</a:t>
            </a:r>
          </a:p>
        </p:txBody>
      </p:sp>
      <p:sp>
        <p:nvSpPr>
          <p:cNvPr id="186370" name="Content Placeholder 2">
            <a:extLst>
              <a:ext uri="{FF2B5EF4-FFF2-40B4-BE49-F238E27FC236}">
                <a16:creationId xmlns:a16="http://schemas.microsoft.com/office/drawing/2014/main" id="{6733CC68-FA10-0B4D-92C9-0E80E29B8AE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86371" name="Slide Number Placeholder 3">
            <a:extLst>
              <a:ext uri="{FF2B5EF4-FFF2-40B4-BE49-F238E27FC236}">
                <a16:creationId xmlns:a16="http://schemas.microsoft.com/office/drawing/2014/main" id="{0C0811C7-76D3-B248-95F4-1681CB083F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3465992-634F-654D-B207-26E299921DCE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186372" name="Picture 5">
            <a:extLst>
              <a:ext uri="{FF2B5EF4-FFF2-40B4-BE49-F238E27FC236}">
                <a16:creationId xmlns:a16="http://schemas.microsoft.com/office/drawing/2014/main" id="{A21E2366-9AB7-8B4A-866E-C44F132EC2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219200"/>
            <a:ext cx="8424863" cy="469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6373" name="TextBox 1">
            <a:extLst>
              <a:ext uri="{FF2B5EF4-FFF2-40B4-BE49-F238E27FC236}">
                <a16:creationId xmlns:a16="http://schemas.microsoft.com/office/drawing/2014/main" id="{351ADDAE-B510-C64E-B4C5-E15932180B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825" y="6491288"/>
            <a:ext cx="21875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Source: http://www.fallingwater.org/</a:t>
            </a:r>
          </a:p>
        </p:txBody>
      </p:sp>
    </p:spTree>
    <p:extLst>
      <p:ext uri="{BB962C8B-B14F-4D97-AF65-F5344CB8AC3E}">
        <p14:creationId xmlns:p14="http://schemas.microsoft.com/office/powerpoint/2010/main" val="3885355060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3" name="Title 1">
            <a:extLst>
              <a:ext uri="{FF2B5EF4-FFF2-40B4-BE49-F238E27FC236}">
                <a16:creationId xmlns:a16="http://schemas.microsoft.com/office/drawing/2014/main" id="{2CE69CC5-1EE4-564A-B0AD-7AE27DE9531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That</a:t>
            </a:r>
          </a:p>
        </p:txBody>
      </p:sp>
      <p:sp>
        <p:nvSpPr>
          <p:cNvPr id="187394" name="Content Placeholder 2">
            <a:extLst>
              <a:ext uri="{FF2B5EF4-FFF2-40B4-BE49-F238E27FC236}">
                <a16:creationId xmlns:a16="http://schemas.microsoft.com/office/drawing/2014/main" id="{EB588350-D925-924E-A078-CF9915EB788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87395" name="Slide Number Placeholder 3">
            <a:extLst>
              <a:ext uri="{FF2B5EF4-FFF2-40B4-BE49-F238E27FC236}">
                <a16:creationId xmlns:a16="http://schemas.microsoft.com/office/drawing/2014/main" id="{DE00C49A-6CC2-A64B-92C9-6A2054997D9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F20483F-2B20-E34C-A850-D6BDCC5A727A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187396" name="Picture 4">
            <a:extLst>
              <a:ext uri="{FF2B5EF4-FFF2-40B4-BE49-F238E27FC236}">
                <a16:creationId xmlns:a16="http://schemas.microsoft.com/office/drawing/2014/main" id="{30B576A2-ABB8-E047-B6C2-70BAF6A1DC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900" y="1263650"/>
            <a:ext cx="8424863" cy="464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10942669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7" name="Title 1">
            <a:extLst>
              <a:ext uri="{FF2B5EF4-FFF2-40B4-BE49-F238E27FC236}">
                <a16:creationId xmlns:a16="http://schemas.microsoft.com/office/drawing/2014/main" id="{92D44015-EA98-644D-BEC6-BABD57F8DD0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 Key Question</a:t>
            </a:r>
          </a:p>
        </p:txBody>
      </p:sp>
      <p:sp>
        <p:nvSpPr>
          <p:cNvPr id="188418" name="Content Placeholder 2">
            <a:extLst>
              <a:ext uri="{FF2B5EF4-FFF2-40B4-BE49-F238E27FC236}">
                <a16:creationId xmlns:a16="http://schemas.microsoft.com/office/drawing/2014/main" id="{DA506065-66B7-754D-93D9-F9E6AFF2400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0" y="914400"/>
            <a:ext cx="9144000" cy="5194300"/>
          </a:xfrm>
        </p:spPr>
        <p:txBody>
          <a:bodyPr/>
          <a:lstStyle/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How was Wright able to design his masterpiece?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Can have many guesses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(Ultra) hard work, perseverance, dedication (over decades)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Experience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Creativity, Out-of-the-box thinking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A good understanding of past designs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Good judgment and intuition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Strong skill combination (math, architecture, art, engineering, …) 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Funding ($$$$), luck, initiative, entrepreneurialism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Strong understanding of and commitment to fundamentals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Principled design</a:t>
            </a:r>
          </a:p>
          <a:p>
            <a:pPr lvl="1"/>
            <a:r>
              <a:rPr lang="en-US" altLang="en-US" sz="2000">
                <a:ea typeface="ＭＳ Ｐゴシック" panose="020B0600070205080204" pitchFamily="34" charset="-128"/>
              </a:rPr>
              <a:t>…</a:t>
            </a:r>
          </a:p>
          <a:p>
            <a:pPr lvl="1"/>
            <a:endParaRPr lang="en-US" altLang="en-US" sz="1200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(You will be exposed to and hopefully develop/enhance many of these skills in this course)</a:t>
            </a:r>
          </a:p>
        </p:txBody>
      </p:sp>
      <p:sp>
        <p:nvSpPr>
          <p:cNvPr id="188419" name="Slide Number Placeholder 3">
            <a:extLst>
              <a:ext uri="{FF2B5EF4-FFF2-40B4-BE49-F238E27FC236}">
                <a16:creationId xmlns:a16="http://schemas.microsoft.com/office/drawing/2014/main" id="{F4D3B32D-F8ED-8745-851D-59590430759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BB62EC3-E94C-B442-9CFA-BB2B8C470BCE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88420" name="Rounded Rectangle 4">
            <a:extLst>
              <a:ext uri="{FF2B5EF4-FFF2-40B4-BE49-F238E27FC236}">
                <a16:creationId xmlns:a16="http://schemas.microsoft.com/office/drawing/2014/main" id="{3490277F-81F5-034D-8251-DF9F253577E9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1547813" y="3848100"/>
            <a:ext cx="381000" cy="213360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8421" name="Rounded Rectangle 5">
            <a:extLst>
              <a:ext uri="{FF2B5EF4-FFF2-40B4-BE49-F238E27FC236}">
                <a16:creationId xmlns:a16="http://schemas.microsoft.com/office/drawing/2014/main" id="{31BF2987-279C-6E49-B0B7-CE6248BD6A6A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3914775" y="1095375"/>
            <a:ext cx="381000" cy="687705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58514447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077898B-0BF4-064E-AF59-5639235EAC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844675"/>
            <a:ext cx="8424863" cy="464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8E1A4D0-0DFC-C147-8C2A-65B1914506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050" y="1831975"/>
            <a:ext cx="8424863" cy="469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9443" name="Title 1">
            <a:extLst>
              <a:ext uri="{FF2B5EF4-FFF2-40B4-BE49-F238E27FC236}">
                <a16:creationId xmlns:a16="http://schemas.microsoft.com/office/drawing/2014/main" id="{7114190D-5491-2349-BE4D-F8CECC941DF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 Quote from The Architect Himself</a:t>
            </a:r>
          </a:p>
        </p:txBody>
      </p:sp>
      <p:sp>
        <p:nvSpPr>
          <p:cNvPr id="189444" name="Content Placeholder 2">
            <a:extLst>
              <a:ext uri="{FF2B5EF4-FFF2-40B4-BE49-F238E27FC236}">
                <a16:creationId xmlns:a16="http://schemas.microsoft.com/office/drawing/2014/main" id="{17DAFA97-5C30-194A-B147-F69C4D7CDD6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“architecture […] based upon </a:t>
            </a: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principle</a:t>
            </a:r>
            <a:r>
              <a:rPr lang="en-US" altLang="en-US">
                <a:ea typeface="ＭＳ Ｐゴシック" panose="020B0600070205080204" pitchFamily="34" charset="-128"/>
              </a:rPr>
              <a:t>, and not upon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precedent</a:t>
            </a:r>
            <a:r>
              <a:rPr lang="en-US" altLang="en-US">
                <a:ea typeface="ＭＳ Ｐゴシック" panose="020B0600070205080204" pitchFamily="34" charset="-128"/>
              </a:rPr>
              <a:t>”</a:t>
            </a:r>
          </a:p>
        </p:txBody>
      </p:sp>
      <p:sp>
        <p:nvSpPr>
          <p:cNvPr id="189445" name="Slide Number Placeholder 3">
            <a:extLst>
              <a:ext uri="{FF2B5EF4-FFF2-40B4-BE49-F238E27FC236}">
                <a16:creationId xmlns:a16="http://schemas.microsoft.com/office/drawing/2014/main" id="{9A464D3D-1BD3-BB43-B1C1-136A3B20C55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676300F-13B2-124F-8DEF-EFEACC76F11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89446" name="TextBox 7">
            <a:extLst>
              <a:ext uri="{FF2B5EF4-FFF2-40B4-BE49-F238E27FC236}">
                <a16:creationId xmlns:a16="http://schemas.microsoft.com/office/drawing/2014/main" id="{4DF4726A-6DAB-4D48-A05A-096387C30A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825" y="6535738"/>
            <a:ext cx="21875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Source: http://www.fallingwater.org/</a:t>
            </a:r>
          </a:p>
        </p:txBody>
      </p:sp>
    </p:spTree>
    <p:extLst>
      <p:ext uri="{BB962C8B-B14F-4D97-AF65-F5344CB8AC3E}">
        <p14:creationId xmlns:p14="http://schemas.microsoft.com/office/powerpoint/2010/main" val="190290356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4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39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99_Edge">
  <a:themeElements>
    <a:clrScheme name="1_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1_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1_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6_Edge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>
        <a:spAutoFit/>
      </a:bodyPr>
      <a:lstStyle>
        <a:defPPr algn="just">
          <a:defRPr sz="400" b="1" dirty="0">
            <a:solidFill>
              <a:schemeClr val="bg2"/>
            </a:solidFill>
            <a:latin typeface="europa"/>
          </a:defRPr>
        </a:defPPr>
      </a:lstStyle>
    </a:sp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8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12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14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1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101_Edge">
  <a:themeElements>
    <a:clrScheme name="1_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1_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1_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11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Edge">
  <a:themeElements>
    <a:clrScheme name="1_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1_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1_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17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1.xml><?xml version="1.0" encoding="utf-8"?>
<a:theme xmlns:a="http://schemas.openxmlformats.org/drawingml/2006/main" name="97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2.xml><?xml version="1.0" encoding="utf-8"?>
<a:theme xmlns:a="http://schemas.openxmlformats.org/drawingml/2006/main" name="18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Metropolitan_bullet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A8ACA0D9-A384-4858-9FCC-2505F264A948}" vid="{6AE8C0EA-499D-4586-A497-DF22E9D58294}"/>
    </a:ext>
  </a:extLst>
</a:theme>
</file>

<file path=ppt/theme/theme5.xml><?xml version="1.0" encoding="utf-8"?>
<a:theme xmlns:a="http://schemas.openxmlformats.org/drawingml/2006/main" name="83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5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7_Edge">
  <a:themeElements>
    <a:clrScheme name="1_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1_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1_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98_Edge">
  <a:themeElements>
    <a:clrScheme name="1_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1_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1_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10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Override1.xml><?xml version="1.0" encoding="utf-8"?>
<a:themeOverride xmlns:a="http://schemas.openxmlformats.org/drawingml/2006/main">
  <a:clrScheme name="Blue Warm">
    <a:dk1>
      <a:sysClr val="windowText" lastClr="000000"/>
    </a:dk1>
    <a:lt1>
      <a:sysClr val="window" lastClr="FFFFFF"/>
    </a:lt1>
    <a:dk2>
      <a:srgbClr val="242852"/>
    </a:dk2>
    <a:lt2>
      <a:srgbClr val="ACCBF9"/>
    </a:lt2>
    <a:accent1>
      <a:srgbClr val="4A66AC"/>
    </a:accent1>
    <a:accent2>
      <a:srgbClr val="629DD1"/>
    </a:accent2>
    <a:accent3>
      <a:srgbClr val="297FD5"/>
    </a:accent3>
    <a:accent4>
      <a:srgbClr val="7F8FA9"/>
    </a:accent4>
    <a:accent5>
      <a:srgbClr val="5AA2AE"/>
    </a:accent5>
    <a:accent6>
      <a:srgbClr val="9D90A0"/>
    </a:accent6>
    <a:hlink>
      <a:srgbClr val="9454C3"/>
    </a:hlink>
    <a:folHlink>
      <a:srgbClr val="3EBBF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11304</TotalTime>
  <Words>1702</Words>
  <Application>Microsoft Macintosh PowerPoint</Application>
  <PresentationFormat>On-screen Show (4:3)</PresentationFormat>
  <Paragraphs>377</Paragraphs>
  <Slides>41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22</vt:i4>
      </vt:variant>
      <vt:variant>
        <vt:lpstr>Slide Titles</vt:lpstr>
      </vt:variant>
      <vt:variant>
        <vt:i4>41</vt:i4>
      </vt:variant>
    </vt:vector>
  </HeadingPairs>
  <TitlesOfParts>
    <vt:vector size="72" baseType="lpstr">
      <vt:lpstr>ＭＳ Ｐゴシック</vt:lpstr>
      <vt:lpstr>Arial</vt:lpstr>
      <vt:lpstr>Arial</vt:lpstr>
      <vt:lpstr>Calibri</vt:lpstr>
      <vt:lpstr>Garamond</vt:lpstr>
      <vt:lpstr>medium-content-sans-serif-font</vt:lpstr>
      <vt:lpstr>Proxima Nova</vt:lpstr>
      <vt:lpstr>Tahoma</vt:lpstr>
      <vt:lpstr>Wingdings</vt:lpstr>
      <vt:lpstr>Edge</vt:lpstr>
      <vt:lpstr>2_Edge</vt:lpstr>
      <vt:lpstr>3_Edge</vt:lpstr>
      <vt:lpstr>1_Metropolitan_bullet</vt:lpstr>
      <vt:lpstr>83_Edge</vt:lpstr>
      <vt:lpstr>5_Edge</vt:lpstr>
      <vt:lpstr>7_Edge</vt:lpstr>
      <vt:lpstr>98_Edge</vt:lpstr>
      <vt:lpstr>10_Edge</vt:lpstr>
      <vt:lpstr>4_Edge</vt:lpstr>
      <vt:lpstr>39_Edge</vt:lpstr>
      <vt:lpstr>99_Edge</vt:lpstr>
      <vt:lpstr>6_Edge</vt:lpstr>
      <vt:lpstr>8_Edge</vt:lpstr>
      <vt:lpstr>12_Edge</vt:lpstr>
      <vt:lpstr>14_Edge</vt:lpstr>
      <vt:lpstr>1_Edge</vt:lpstr>
      <vt:lpstr>101_Edge</vt:lpstr>
      <vt:lpstr>11_Edge</vt:lpstr>
      <vt:lpstr>17_Edge</vt:lpstr>
      <vt:lpstr>97_Edge</vt:lpstr>
      <vt:lpstr>18_Edge</vt:lpstr>
      <vt:lpstr> Digital Design &amp; Computer Arch.  Lecture 2a: Course Goals &amp; Logistics</vt:lpstr>
      <vt:lpstr>The Lecture Was Slightly Different  When I Was at CMU</vt:lpstr>
      <vt:lpstr>What Is This?</vt:lpstr>
      <vt:lpstr>Answer: Masterpiece of A Famous Architect</vt:lpstr>
      <vt:lpstr>Find The Differences of  This and That</vt:lpstr>
      <vt:lpstr>This</vt:lpstr>
      <vt:lpstr>That</vt:lpstr>
      <vt:lpstr>A Key Question</vt:lpstr>
      <vt:lpstr>A Quote from The Architect Himself</vt:lpstr>
      <vt:lpstr>A Principled Design</vt:lpstr>
      <vt:lpstr>A Key Question</vt:lpstr>
      <vt:lpstr>Takeaways</vt:lpstr>
      <vt:lpstr>The Same Applies to Processor Chips </vt:lpstr>
      <vt:lpstr>The Same Applies to Computing Systems</vt:lpstr>
      <vt:lpstr>The Same Applies to Computing Systems</vt:lpstr>
      <vt:lpstr>Different Platforms, Different Goals</vt:lpstr>
      <vt:lpstr>Different Platforms, Different Goals</vt:lpstr>
      <vt:lpstr>Different Platforms, Different Goals</vt:lpstr>
      <vt:lpstr>Different Platforms, Different Goals</vt:lpstr>
      <vt:lpstr>Different Platforms, Different Goals</vt:lpstr>
      <vt:lpstr>Different Platforms, Different Goals</vt:lpstr>
      <vt:lpstr>Different Platforms, Different Goals</vt:lpstr>
      <vt:lpstr>Basic Building Blocks</vt:lpstr>
      <vt:lpstr>Reading Assignments for This Week</vt:lpstr>
      <vt:lpstr>Major High-Level Goals of This Course</vt:lpstr>
      <vt:lpstr>Why These Goals?</vt:lpstr>
      <vt:lpstr>Course Info and Logistics</vt:lpstr>
      <vt:lpstr>Course Info: Instructor</vt:lpstr>
      <vt:lpstr>Course Info: Lecturer &amp; PhD Assistants</vt:lpstr>
      <vt:lpstr>Course Info: PhD Assistants</vt:lpstr>
      <vt:lpstr>Course Info: Student Assistants</vt:lpstr>
      <vt:lpstr>Course Info: Lab Assistants (I)</vt:lpstr>
      <vt:lpstr>Course Info: Lab Assistants (II)</vt:lpstr>
      <vt:lpstr>If You Need Help</vt:lpstr>
      <vt:lpstr>Where to Get Up-to-date Course Info?</vt:lpstr>
      <vt:lpstr>Lecture and Lab Times and Policies</vt:lpstr>
      <vt:lpstr>Lab Organization</vt:lpstr>
      <vt:lpstr>Final Exam</vt:lpstr>
      <vt:lpstr>Reading Assignments for This Week</vt:lpstr>
      <vt:lpstr>Reading Assignments for Next Week</vt:lpstr>
      <vt:lpstr> Digital Design &amp; Computer Arch.  Lecture 2a: Course Goals &amp; Logistics</vt:lpstr>
    </vt:vector>
  </TitlesOfParts>
  <Company>Microsoft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18-741  Advanced Computer Architecture Lecture 1: Intro and Basics</dc:title>
  <dc:creator>Onur Mutlu</dc:creator>
  <cp:lastModifiedBy>Onur Mutlu</cp:lastModifiedBy>
  <cp:revision>481</cp:revision>
  <dcterms:created xsi:type="dcterms:W3CDTF">2010-09-08T00:51:32Z</dcterms:created>
  <dcterms:modified xsi:type="dcterms:W3CDTF">2020-02-21T14:31:09Z</dcterms:modified>
</cp:coreProperties>
</file>